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1782" r:id="rId5"/>
    <p:sldId id="1724" r:id="rId6"/>
    <p:sldId id="178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9D5A0-1178-4589-A648-D9FB4E790294}" v="1" dt="2023-03-10T08:03:04.44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8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4359968A-D460-40B3-8133-3BACD37CE526}"/>
    <pc:docChg chg="custSel delSld modSld">
      <pc:chgData name="Yoel Kortick" userId="167978f5-7f40-4909-85d5-d4149554ad4e" providerId="ADAL" clId="{4359968A-D460-40B3-8133-3BACD37CE526}" dt="2023-03-10T07:13:32.812" v="54" actId="313"/>
      <pc:docMkLst>
        <pc:docMk/>
      </pc:docMkLst>
      <pc:sldChg chg="del">
        <pc:chgData name="Yoel Kortick" userId="167978f5-7f40-4909-85d5-d4149554ad4e" providerId="ADAL" clId="{4359968A-D460-40B3-8133-3BACD37CE526}" dt="2023-03-10T06:34:37.870" v="13" actId="47"/>
        <pc:sldMkLst>
          <pc:docMk/>
          <pc:sldMk cId="3267142644" sldId="1724"/>
        </pc:sldMkLst>
      </pc:sldChg>
      <pc:sldChg chg="modSp mod">
        <pc:chgData name="Yoel Kortick" userId="167978f5-7f40-4909-85d5-d4149554ad4e" providerId="ADAL" clId="{4359968A-D460-40B3-8133-3BACD37CE526}" dt="2023-03-10T06:34:28.048" v="12" actId="20577"/>
        <pc:sldMkLst>
          <pc:docMk/>
          <pc:sldMk cId="1404067891" sldId="1782"/>
        </pc:sldMkLst>
        <pc:spChg chg="mod">
          <ac:chgData name="Yoel Kortick" userId="167978f5-7f40-4909-85d5-d4149554ad4e" providerId="ADAL" clId="{4359968A-D460-40B3-8133-3BACD37CE526}" dt="2023-03-10T06:34:28.048" v="12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4359968A-D460-40B3-8133-3BACD37CE526}" dt="2023-03-10T06:34:48.833" v="24" actId="20577"/>
        <pc:sldMkLst>
          <pc:docMk/>
          <pc:sldMk cId="1773716853" sldId="1788"/>
        </pc:sldMkLst>
        <pc:spChg chg="mod">
          <ac:chgData name="Yoel Kortick" userId="167978f5-7f40-4909-85d5-d4149554ad4e" providerId="ADAL" clId="{4359968A-D460-40B3-8133-3BACD37CE526}" dt="2023-03-10T06:34:48.833" v="24" actId="20577"/>
          <ac:spMkLst>
            <pc:docMk/>
            <pc:sldMk cId="1773716853" sldId="1788"/>
            <ac:spMk id="6" creationId="{16391759-4014-A886-D4CD-780283162065}"/>
          </ac:spMkLst>
        </pc:spChg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393563404" sldId="192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75067512" sldId="192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160650688" sldId="192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712313443" sldId="192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331209975" sldId="192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370605509" sldId="1929"/>
        </pc:sldMkLst>
      </pc:sldChg>
      <pc:sldChg chg="modSp mod">
        <pc:chgData name="Yoel Kortick" userId="167978f5-7f40-4909-85d5-d4149554ad4e" providerId="ADAL" clId="{4359968A-D460-40B3-8133-3BACD37CE526}" dt="2023-03-10T07:13:32.812" v="54" actId="313"/>
        <pc:sldMkLst>
          <pc:docMk/>
          <pc:sldMk cId="2393929236" sldId="1937"/>
        </pc:sldMkLst>
        <pc:spChg chg="mod">
          <ac:chgData name="Yoel Kortick" userId="167978f5-7f40-4909-85d5-d4149554ad4e" providerId="ADAL" clId="{4359968A-D460-40B3-8133-3BACD37CE526}" dt="2023-03-10T07:13:32.812" v="54" actId="313"/>
          <ac:spMkLst>
            <pc:docMk/>
            <pc:sldMk cId="2393929236" sldId="1937"/>
            <ac:spMk id="2" creationId="{15879CF0-0CC1-B0C3-2E94-7219E532EF9B}"/>
          </ac:spMkLst>
        </pc:spChg>
      </pc:sldChg>
      <pc:sldChg chg="modSp mod">
        <pc:chgData name="Yoel Kortick" userId="167978f5-7f40-4909-85d5-d4149554ad4e" providerId="ADAL" clId="{4359968A-D460-40B3-8133-3BACD37CE526}" dt="2023-03-10T06:35:37.476" v="25" actId="1076"/>
        <pc:sldMkLst>
          <pc:docMk/>
          <pc:sldMk cId="3974152442" sldId="1938"/>
        </pc:sldMkLst>
        <pc:spChg chg="mod">
          <ac:chgData name="Yoel Kortick" userId="167978f5-7f40-4909-85d5-d4149554ad4e" providerId="ADAL" clId="{4359968A-D460-40B3-8133-3BACD37CE526}" dt="2023-03-10T06:35:37.476" v="25" actId="1076"/>
          <ac:spMkLst>
            <pc:docMk/>
            <pc:sldMk cId="3974152442" sldId="1938"/>
            <ac:spMk id="2" creationId="{5E2E51F0-58CF-22F8-1B96-C75EF3509162}"/>
          </ac:spMkLst>
        </pc:spChg>
      </pc:sldChg>
      <pc:sldChg chg="modSp mod">
        <pc:chgData name="Yoel Kortick" userId="167978f5-7f40-4909-85d5-d4149554ad4e" providerId="ADAL" clId="{4359968A-D460-40B3-8133-3BACD37CE526}" dt="2023-03-10T06:35:46.149" v="26" actId="1076"/>
        <pc:sldMkLst>
          <pc:docMk/>
          <pc:sldMk cId="2544074184" sldId="1939"/>
        </pc:sldMkLst>
        <pc:spChg chg="mod">
          <ac:chgData name="Yoel Kortick" userId="167978f5-7f40-4909-85d5-d4149554ad4e" providerId="ADAL" clId="{4359968A-D460-40B3-8133-3BACD37CE526}" dt="2023-03-10T06:35:46.149" v="26" actId="1076"/>
          <ac:spMkLst>
            <pc:docMk/>
            <pc:sldMk cId="2544074184" sldId="1939"/>
            <ac:spMk id="2" creationId="{E1B4F0C3-D67D-EA43-D3DF-62C36CCFA883}"/>
          </ac:spMkLst>
        </pc:spChg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002164418" sldId="194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21425340" sldId="194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026316614" sldId="195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814326198" sldId="195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456795190" sldId="195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779497976" sldId="195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165024243" sldId="195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995667043" sldId="195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633157181" sldId="195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437944440" sldId="195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95081455" sldId="195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983295536" sldId="196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51810107" sldId="196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294902551" sldId="196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946796741" sldId="196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4379725" sldId="196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053507865" sldId="196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76636463" sldId="196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57248461" sldId="196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970486636" sldId="196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038279509" sldId="196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813886899" sldId="197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475351985" sldId="197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9802801" sldId="197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330305672" sldId="197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741198255" sldId="197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856484030" sldId="197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920140468" sldId="197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00588803" sldId="197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934069448" sldId="197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666869187" sldId="197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267052447" sldId="198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10741336" sldId="198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107467976" sldId="1982"/>
        </pc:sldMkLst>
      </pc:sldChg>
    </pc:docChg>
  </pc:docChgLst>
  <pc:docChgLst>
    <pc:chgData name="Yoel Kortick" userId="167978f5-7f40-4909-85d5-d4149554ad4e" providerId="ADAL" clId="{037A4BB0-D434-4625-B039-FF39EE50A115}"/>
    <pc:docChg chg="undo custSel addSld delSld modSld">
      <pc:chgData name="Yoel Kortick" userId="167978f5-7f40-4909-85d5-d4149554ad4e" providerId="ADAL" clId="{037A4BB0-D434-4625-B039-FF39EE50A115}" dt="2023-02-26T11:06:22.237" v="458"/>
      <pc:docMkLst>
        <pc:docMk/>
      </pc:docMkLst>
      <pc:sldChg chg="modSp mod">
        <pc:chgData name="Yoel Kortick" userId="167978f5-7f40-4909-85d5-d4149554ad4e" providerId="ADAL" clId="{037A4BB0-D434-4625-B039-FF39EE50A115}" dt="2023-02-26T11:06:22.237" v="458"/>
        <pc:sldMkLst>
          <pc:docMk/>
          <pc:sldMk cId="3267142644" sldId="1724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037A4BB0-D434-4625-B039-FF39EE50A115}" dt="2023-02-26T10:40:51.413" v="3" actId="1036"/>
        <pc:sldMkLst>
          <pc:docMk/>
          <pc:sldMk cId="1404067891" sldId="1782"/>
        </pc:sldMkLst>
        <pc:spChg chg="mod">
          <ac:chgData name="Yoel Kortick" userId="167978f5-7f40-4909-85d5-d4149554ad4e" providerId="ADAL" clId="{037A4BB0-D434-4625-B039-FF39EE50A115}" dt="2023-02-26T10:40:47.535" v="0"/>
          <ac:spMkLst>
            <pc:docMk/>
            <pc:sldMk cId="1404067891" sldId="1782"/>
            <ac:spMk id="4" creationId="{A02F1239-CFFA-4E95-8A0B-536CBE397E4E}"/>
          </ac:spMkLst>
        </pc:spChg>
        <pc:spChg chg="mod">
          <ac:chgData name="Yoel Kortick" userId="167978f5-7f40-4909-85d5-d4149554ad4e" providerId="ADAL" clId="{037A4BB0-D434-4625-B039-FF39EE50A115}" dt="2023-02-26T10:40:51.413" v="3" actId="1036"/>
          <ac:spMkLst>
            <pc:docMk/>
            <pc:sldMk cId="1404067891" sldId="1782"/>
            <ac:spMk id="5" creationId="{05B9EF0F-357D-4D15-AC2B-6565A19E4058}"/>
          </ac:spMkLst>
        </pc:spChg>
      </pc:sldChg>
      <pc:sldChg chg="addSp delSp modSp mod">
        <pc:chgData name="Yoel Kortick" userId="167978f5-7f40-4909-85d5-d4149554ad4e" providerId="ADAL" clId="{037A4BB0-D434-4625-B039-FF39EE50A115}" dt="2023-02-26T10:42:01.326" v="16"/>
        <pc:sldMkLst>
          <pc:docMk/>
          <pc:sldMk cId="1773716853" sldId="1788"/>
        </pc:sldMkLst>
        <pc:spChg chg="del">
          <ac:chgData name="Yoel Kortick" userId="167978f5-7f40-4909-85d5-d4149554ad4e" providerId="ADAL" clId="{037A4BB0-D434-4625-B039-FF39EE50A115}" dt="2023-02-26T10:41:59.115" v="14" actId="478"/>
          <ac:spMkLst>
            <pc:docMk/>
            <pc:sldMk cId="1773716853" sldId="178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37A4BB0-D434-4625-B039-FF39EE50A115}" dt="2023-02-26T10:42:00.204" v="15" actId="478"/>
          <ac:spMkLst>
            <pc:docMk/>
            <pc:sldMk cId="1773716853" sldId="1788"/>
            <ac:spMk id="5" creationId="{05FD0C7B-826A-EC1C-B150-5971740E10D6}"/>
          </ac:spMkLst>
        </pc:spChg>
        <pc:spChg chg="add mod">
          <ac:chgData name="Yoel Kortick" userId="167978f5-7f40-4909-85d5-d4149554ad4e" providerId="ADAL" clId="{037A4BB0-D434-4625-B039-FF39EE50A115}" dt="2023-02-26T10:42:01.326" v="16"/>
          <ac:spMkLst>
            <pc:docMk/>
            <pc:sldMk cId="1773716853" sldId="1788"/>
            <ac:spMk id="6" creationId="{16391759-4014-A886-D4CD-780283162065}"/>
          </ac:spMkLst>
        </pc:spChg>
      </pc:sldChg>
      <pc:sldChg chg="modSp mod">
        <pc:chgData name="Yoel Kortick" userId="167978f5-7f40-4909-85d5-d4149554ad4e" providerId="ADAL" clId="{037A4BB0-D434-4625-B039-FF39EE50A115}" dt="2023-02-26T10:42:36.217" v="34" actId="20577"/>
        <pc:sldMkLst>
          <pc:docMk/>
          <pc:sldMk cId="2299300669" sldId="1789"/>
        </pc:sldMkLst>
        <pc:spChg chg="mod">
          <ac:chgData name="Yoel Kortick" userId="167978f5-7f40-4909-85d5-d4149554ad4e" providerId="ADAL" clId="{037A4BB0-D434-4625-B039-FF39EE50A115}" dt="2023-02-26T10:42:36.217" v="34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037A4BB0-D434-4625-B039-FF39EE50A115}" dt="2023-02-26T10:42:25.907" v="17" actId="47"/>
        <pc:sldMkLst>
          <pc:docMk/>
          <pc:sldMk cId="3753056614" sldId="1791"/>
        </pc:sldMkLst>
      </pc:sldChg>
      <pc:sldChg chg="addSp delSp modSp mod">
        <pc:chgData name="Yoel Kortick" userId="167978f5-7f40-4909-85d5-d4149554ad4e" providerId="ADAL" clId="{037A4BB0-D434-4625-B039-FF39EE50A115}" dt="2023-02-26T10:45:03.868" v="75" actId="14100"/>
        <pc:sldMkLst>
          <pc:docMk/>
          <pc:sldMk cId="1445702250" sldId="1812"/>
        </pc:sldMkLst>
        <pc:spChg chg="mod">
          <ac:chgData name="Yoel Kortick" userId="167978f5-7f40-4909-85d5-d4149554ad4e" providerId="ADAL" clId="{037A4BB0-D434-4625-B039-FF39EE50A115}" dt="2023-02-26T10:44:17.006" v="69"/>
          <ac:spMkLst>
            <pc:docMk/>
            <pc:sldMk cId="1445702250" sldId="1812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43:38.636" v="56" actId="478"/>
          <ac:spMkLst>
            <pc:docMk/>
            <pc:sldMk cId="1445702250" sldId="1812"/>
            <ac:spMk id="4" creationId="{2490F34D-A7E2-4EA9-8B1A-78371A1F1CD1}"/>
          </ac:spMkLst>
        </pc:spChg>
        <pc:spChg chg="del">
          <ac:chgData name="Yoel Kortick" userId="167978f5-7f40-4909-85d5-d4149554ad4e" providerId="ADAL" clId="{037A4BB0-D434-4625-B039-FF39EE50A115}" dt="2023-02-26T10:43:38.636" v="56" actId="478"/>
          <ac:spMkLst>
            <pc:docMk/>
            <pc:sldMk cId="1445702250" sldId="1812"/>
            <ac:spMk id="6" creationId="{D9EAF664-8742-4F1A-C709-BFC7C798861E}"/>
          </ac:spMkLst>
        </pc:spChg>
        <pc:spChg chg="add del mod">
          <ac:chgData name="Yoel Kortick" userId="167978f5-7f40-4909-85d5-d4149554ad4e" providerId="ADAL" clId="{037A4BB0-D434-4625-B039-FF39EE50A115}" dt="2023-02-26T10:43:52.919" v="57" actId="478"/>
          <ac:spMkLst>
            <pc:docMk/>
            <pc:sldMk cId="1445702250" sldId="1812"/>
            <ac:spMk id="7" creationId="{DA568CAE-E801-7096-1AA0-E01E3113DBE6}"/>
          </ac:spMkLst>
        </pc:spChg>
        <pc:spChg chg="add mod">
          <ac:chgData name="Yoel Kortick" userId="167978f5-7f40-4909-85d5-d4149554ad4e" providerId="ADAL" clId="{037A4BB0-D434-4625-B039-FF39EE50A115}" dt="2023-02-26T10:44:50.270" v="71"/>
          <ac:spMkLst>
            <pc:docMk/>
            <pc:sldMk cId="1445702250" sldId="1812"/>
            <ac:spMk id="9" creationId="{B5353FD1-11C7-8750-134A-6EBF6AB8556B}"/>
          </ac:spMkLst>
        </pc:spChg>
        <pc:spChg chg="add mod">
          <ac:chgData name="Yoel Kortick" userId="167978f5-7f40-4909-85d5-d4149554ad4e" providerId="ADAL" clId="{037A4BB0-D434-4625-B039-FF39EE50A115}" dt="2023-02-26T10:45:03.868" v="75" actId="14100"/>
          <ac:spMkLst>
            <pc:docMk/>
            <pc:sldMk cId="1445702250" sldId="1812"/>
            <ac:spMk id="10" creationId="{C72356BA-03C5-BF29-DEE7-AA1ADE4C5F53}"/>
          </ac:spMkLst>
        </pc:spChg>
        <pc:picChg chg="del">
          <ac:chgData name="Yoel Kortick" userId="167978f5-7f40-4909-85d5-d4149554ad4e" providerId="ADAL" clId="{037A4BB0-D434-4625-B039-FF39EE50A115}" dt="2023-02-26T10:43:53.740" v="58" actId="478"/>
          <ac:picMkLst>
            <pc:docMk/>
            <pc:sldMk cId="1445702250" sldId="1812"/>
            <ac:picMk id="5" creationId="{183513B9-641C-EF23-8980-1D2700C0CC6F}"/>
          </ac:picMkLst>
        </pc:picChg>
        <pc:picChg chg="add mod">
          <ac:chgData name="Yoel Kortick" userId="167978f5-7f40-4909-85d5-d4149554ad4e" providerId="ADAL" clId="{037A4BB0-D434-4625-B039-FF39EE50A115}" dt="2023-02-26T10:44:55.807" v="73" actId="1076"/>
          <ac:picMkLst>
            <pc:docMk/>
            <pc:sldMk cId="1445702250" sldId="1812"/>
            <ac:picMk id="8" creationId="{E19EDBC3-3546-2DF8-3AB2-56E2323FCCF9}"/>
          </ac:picMkLst>
        </pc:picChg>
      </pc:sldChg>
      <pc:sldChg chg="addSp delSp modSp mod">
        <pc:chgData name="Yoel Kortick" userId="167978f5-7f40-4909-85d5-d4149554ad4e" providerId="ADAL" clId="{037A4BB0-D434-4625-B039-FF39EE50A115}" dt="2023-02-26T10:44:11.271" v="68"/>
        <pc:sldMkLst>
          <pc:docMk/>
          <pc:sldMk cId="1327706362" sldId="1900"/>
        </pc:sldMkLst>
        <pc:spChg chg="mod">
          <ac:chgData name="Yoel Kortick" userId="167978f5-7f40-4909-85d5-d4149554ad4e" providerId="ADAL" clId="{037A4BB0-D434-4625-B039-FF39EE50A115}" dt="2023-02-26T10:44:11.271" v="68"/>
          <ac:spMkLst>
            <pc:docMk/>
            <pc:sldMk cId="1327706362" sldId="1900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43:10.185" v="35" actId="478"/>
          <ac:spMkLst>
            <pc:docMk/>
            <pc:sldMk cId="1327706362" sldId="190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37A4BB0-D434-4625-B039-FF39EE50A115}" dt="2023-02-26T10:43:11.058" v="36" actId="478"/>
          <ac:spMkLst>
            <pc:docMk/>
            <pc:sldMk cId="1327706362" sldId="1900"/>
            <ac:spMk id="5" creationId="{C247F306-85EA-66AA-5EA2-4F599E84546F}"/>
          </ac:spMkLst>
        </pc:spChg>
        <pc:spChg chg="add mod">
          <ac:chgData name="Yoel Kortick" userId="167978f5-7f40-4909-85d5-d4149554ad4e" providerId="ADAL" clId="{037A4BB0-D434-4625-B039-FF39EE50A115}" dt="2023-02-26T10:43:12.196" v="37"/>
          <ac:spMkLst>
            <pc:docMk/>
            <pc:sldMk cId="1327706362" sldId="1900"/>
            <ac:spMk id="8" creationId="{1749C642-CA6B-DD4F-7799-3A2EADA448C9}"/>
          </ac:spMkLst>
        </pc:spChg>
        <pc:spChg chg="add mod">
          <ac:chgData name="Yoel Kortick" userId="167978f5-7f40-4909-85d5-d4149554ad4e" providerId="ADAL" clId="{037A4BB0-D434-4625-B039-FF39EE50A115}" dt="2023-02-26T10:43:12.196" v="37"/>
          <ac:spMkLst>
            <pc:docMk/>
            <pc:sldMk cId="1327706362" sldId="1900"/>
            <ac:spMk id="9" creationId="{13067A84-D0DB-CCE7-4D97-D2940BCE46D4}"/>
          </ac:spMkLst>
        </pc:spChg>
        <pc:spChg chg="add mod">
          <ac:chgData name="Yoel Kortick" userId="167978f5-7f40-4909-85d5-d4149554ad4e" providerId="ADAL" clId="{037A4BB0-D434-4625-B039-FF39EE50A115}" dt="2023-02-26T10:43:23.562" v="53" actId="1037"/>
          <ac:spMkLst>
            <pc:docMk/>
            <pc:sldMk cId="1327706362" sldId="1900"/>
            <ac:spMk id="10" creationId="{E672046A-A571-0A0C-4D9B-E9206C7AA8AB}"/>
          </ac:spMkLst>
        </pc:spChg>
        <pc:picChg chg="add mod">
          <ac:chgData name="Yoel Kortick" userId="167978f5-7f40-4909-85d5-d4149554ad4e" providerId="ADAL" clId="{037A4BB0-D434-4625-B039-FF39EE50A115}" dt="2023-02-26T10:43:30.984" v="55" actId="1076"/>
          <ac:picMkLst>
            <pc:docMk/>
            <pc:sldMk cId="1327706362" sldId="1900"/>
            <ac:picMk id="6" creationId="{2A84BC53-3132-62FD-6086-AF83C7B9ACD5}"/>
          </ac:picMkLst>
        </pc:picChg>
        <pc:picChg chg="add mod">
          <ac:chgData name="Yoel Kortick" userId="167978f5-7f40-4909-85d5-d4149554ad4e" providerId="ADAL" clId="{037A4BB0-D434-4625-B039-FF39EE50A115}" dt="2023-02-26T10:43:12.196" v="37"/>
          <ac:picMkLst>
            <pc:docMk/>
            <pc:sldMk cId="1327706362" sldId="1900"/>
            <ac:picMk id="7" creationId="{789B7F7F-8DB0-2BBF-795F-8BC4A7DCEF34}"/>
          </ac:picMkLst>
        </pc:picChg>
        <pc:cxnChg chg="add mod">
          <ac:chgData name="Yoel Kortick" userId="167978f5-7f40-4909-85d5-d4149554ad4e" providerId="ADAL" clId="{037A4BB0-D434-4625-B039-FF39EE50A115}" dt="2023-02-26T10:43:12.196" v="37"/>
          <ac:cxnSpMkLst>
            <pc:docMk/>
            <pc:sldMk cId="1327706362" sldId="1900"/>
            <ac:cxnSpMk id="11" creationId="{21A1E422-8A95-C866-9AFC-6EB506D1D36D}"/>
          </ac:cxnSpMkLst>
        </pc:cxnChg>
        <pc:cxnChg chg="add mod">
          <ac:chgData name="Yoel Kortick" userId="167978f5-7f40-4909-85d5-d4149554ad4e" providerId="ADAL" clId="{037A4BB0-D434-4625-B039-FF39EE50A115}" dt="2023-02-26T10:43:23.562" v="53" actId="1037"/>
          <ac:cxnSpMkLst>
            <pc:docMk/>
            <pc:sldMk cId="1327706362" sldId="1900"/>
            <ac:cxnSpMk id="12" creationId="{BF8F27BF-6920-1094-03B6-9323FAA94B52}"/>
          </ac:cxnSpMkLst>
        </pc:cxnChg>
      </pc:sldChg>
      <pc:sldChg chg="addSp delSp modSp mod">
        <pc:chgData name="Yoel Kortick" userId="167978f5-7f40-4909-85d5-d4149554ad4e" providerId="ADAL" clId="{037A4BB0-D434-4625-B039-FF39EE50A115}" dt="2023-02-26T10:52:55.114" v="201"/>
        <pc:sldMkLst>
          <pc:docMk/>
          <pc:sldMk cId="3844307932" sldId="1901"/>
        </pc:sldMkLst>
        <pc:spChg chg="mod">
          <ac:chgData name="Yoel Kortick" userId="167978f5-7f40-4909-85d5-d4149554ad4e" providerId="ADAL" clId="{037A4BB0-D434-4625-B039-FF39EE50A115}" dt="2023-02-26T10:52:55.114" v="201"/>
          <ac:spMkLst>
            <pc:docMk/>
            <pc:sldMk cId="3844307932" sldId="1901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52:29.078" v="192" actId="478"/>
          <ac:spMkLst>
            <pc:docMk/>
            <pc:sldMk cId="3844307932" sldId="1901"/>
            <ac:spMk id="4" creationId="{2490F34D-A7E2-4EA9-8B1A-78371A1F1CD1}"/>
          </ac:spMkLst>
        </pc:spChg>
        <pc:spChg chg="del">
          <ac:chgData name="Yoel Kortick" userId="167978f5-7f40-4909-85d5-d4149554ad4e" providerId="ADAL" clId="{037A4BB0-D434-4625-B039-FF39EE50A115}" dt="2023-02-26T10:52:32.127" v="195" actId="478"/>
          <ac:spMkLst>
            <pc:docMk/>
            <pc:sldMk cId="3844307932" sldId="1901"/>
            <ac:spMk id="6" creationId="{D9EAF664-8742-4F1A-C709-BFC7C798861E}"/>
          </ac:spMkLst>
        </pc:spChg>
        <pc:spChg chg="add del mod">
          <ac:chgData name="Yoel Kortick" userId="167978f5-7f40-4909-85d5-d4149554ad4e" providerId="ADAL" clId="{037A4BB0-D434-4625-B039-FF39EE50A115}" dt="2023-02-26T10:52:29.950" v="193" actId="478"/>
          <ac:spMkLst>
            <pc:docMk/>
            <pc:sldMk cId="3844307932" sldId="1901"/>
            <ac:spMk id="7" creationId="{F600E7F3-720B-7BAC-FEB7-D5A1FB086300}"/>
          </ac:spMkLst>
        </pc:spChg>
        <pc:spChg chg="add mod">
          <ac:chgData name="Yoel Kortick" userId="167978f5-7f40-4909-85d5-d4149554ad4e" providerId="ADAL" clId="{037A4BB0-D434-4625-B039-FF39EE50A115}" dt="2023-02-26T10:52:33.265" v="196"/>
          <ac:spMkLst>
            <pc:docMk/>
            <pc:sldMk cId="3844307932" sldId="1901"/>
            <ac:spMk id="8" creationId="{3B1917D7-F958-99E6-5C32-AF8C5841B0CB}"/>
          </ac:spMkLst>
        </pc:spChg>
        <pc:picChg chg="del">
          <ac:chgData name="Yoel Kortick" userId="167978f5-7f40-4909-85d5-d4149554ad4e" providerId="ADAL" clId="{037A4BB0-D434-4625-B039-FF39EE50A115}" dt="2023-02-26T10:52:31.126" v="194" actId="478"/>
          <ac:picMkLst>
            <pc:docMk/>
            <pc:sldMk cId="3844307932" sldId="1901"/>
            <ac:picMk id="5" creationId="{183513B9-641C-EF23-8980-1D2700C0CC6F}"/>
          </ac:picMkLst>
        </pc:picChg>
        <pc:picChg chg="add mod">
          <ac:chgData name="Yoel Kortick" userId="167978f5-7f40-4909-85d5-d4149554ad4e" providerId="ADAL" clId="{037A4BB0-D434-4625-B039-FF39EE50A115}" dt="2023-02-26T10:52:44.822" v="200" actId="1076"/>
          <ac:picMkLst>
            <pc:docMk/>
            <pc:sldMk cId="3844307932" sldId="1901"/>
            <ac:picMk id="9" creationId="{031ADFEB-70AF-FADD-AC9B-64609F9740A0}"/>
          </ac:picMkLst>
        </pc:picChg>
      </pc:sldChg>
      <pc:sldChg chg="del">
        <pc:chgData name="Yoel Kortick" userId="167978f5-7f40-4909-85d5-d4149554ad4e" providerId="ADAL" clId="{037A4BB0-D434-4625-B039-FF39EE50A115}" dt="2023-02-26T10:54:59.277" v="203" actId="47"/>
        <pc:sldMkLst>
          <pc:docMk/>
          <pc:sldMk cId="737506964" sldId="1902"/>
        </pc:sldMkLst>
      </pc:sldChg>
      <pc:sldChg chg="del">
        <pc:chgData name="Yoel Kortick" userId="167978f5-7f40-4909-85d5-d4149554ad4e" providerId="ADAL" clId="{037A4BB0-D434-4625-B039-FF39EE50A115}" dt="2023-02-26T10:54:59.837" v="204" actId="47"/>
        <pc:sldMkLst>
          <pc:docMk/>
          <pc:sldMk cId="4209587696" sldId="1903"/>
        </pc:sldMkLst>
      </pc:sldChg>
      <pc:sldChg chg="del">
        <pc:chgData name="Yoel Kortick" userId="167978f5-7f40-4909-85d5-d4149554ad4e" providerId="ADAL" clId="{037A4BB0-D434-4625-B039-FF39EE50A115}" dt="2023-02-26T10:55:00.438" v="205" actId="47"/>
        <pc:sldMkLst>
          <pc:docMk/>
          <pc:sldMk cId="619335897" sldId="1904"/>
        </pc:sldMkLst>
      </pc:sldChg>
      <pc:sldChg chg="del">
        <pc:chgData name="Yoel Kortick" userId="167978f5-7f40-4909-85d5-d4149554ad4e" providerId="ADAL" clId="{037A4BB0-D434-4625-B039-FF39EE50A115}" dt="2023-02-26T10:55:01.005" v="206" actId="47"/>
        <pc:sldMkLst>
          <pc:docMk/>
          <pc:sldMk cId="1335002111" sldId="1905"/>
        </pc:sldMkLst>
      </pc:sldChg>
      <pc:sldChg chg="del">
        <pc:chgData name="Yoel Kortick" userId="167978f5-7f40-4909-85d5-d4149554ad4e" providerId="ADAL" clId="{037A4BB0-D434-4625-B039-FF39EE50A115}" dt="2023-02-26T10:54:58.646" v="202" actId="47"/>
        <pc:sldMkLst>
          <pc:docMk/>
          <pc:sldMk cId="883450247" sldId="1910"/>
        </pc:sldMkLst>
      </pc:sldChg>
      <pc:sldChg chg="del">
        <pc:chgData name="Yoel Kortick" userId="167978f5-7f40-4909-85d5-d4149554ad4e" providerId="ADAL" clId="{037A4BB0-D434-4625-B039-FF39EE50A115}" dt="2023-02-26T10:55:01.870" v="207" actId="47"/>
        <pc:sldMkLst>
          <pc:docMk/>
          <pc:sldMk cId="3303825312" sldId="1911"/>
        </pc:sldMkLst>
      </pc:sldChg>
      <pc:sldChg chg="del">
        <pc:chgData name="Yoel Kortick" userId="167978f5-7f40-4909-85d5-d4149554ad4e" providerId="ADAL" clId="{037A4BB0-D434-4625-B039-FF39EE50A115}" dt="2023-02-26T10:55:03.044" v="208" actId="47"/>
        <pc:sldMkLst>
          <pc:docMk/>
          <pc:sldMk cId="2098285821" sldId="1912"/>
        </pc:sldMkLst>
      </pc:sldChg>
      <pc:sldChg chg="addSp modSp add">
        <pc:chgData name="Yoel Kortick" userId="167978f5-7f40-4909-85d5-d4149554ad4e" providerId="ADAL" clId="{037A4BB0-D434-4625-B039-FF39EE50A115}" dt="2023-02-26T10:45:19.010" v="76"/>
        <pc:sldMkLst>
          <pc:docMk/>
          <pc:sldMk cId="2405062738" sldId="1913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405062738" sldId="1913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4" creationId="{C83AF827-41AB-0579-7E0C-95D23DD1462A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5" creationId="{10F971C4-E44F-CBC2-E178-5A7057B93534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6" creationId="{E2661A2E-8259-F3BB-56FE-46A535042FB8}"/>
          </ac:spMkLst>
        </pc:spChg>
        <pc:picChg chg="add mod">
          <ac:chgData name="Yoel Kortick" userId="167978f5-7f40-4909-85d5-d4149554ad4e" providerId="ADAL" clId="{037A4BB0-D434-4625-B039-FF39EE50A115}" dt="2023-02-26T10:45:19.010" v="76"/>
          <ac:picMkLst>
            <pc:docMk/>
            <pc:sldMk cId="2405062738" sldId="1913"/>
            <ac:picMk id="2" creationId="{26EEA004-FE6C-6F61-82A5-EAD2108BC3FD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3:14.988" v="428" actId="403"/>
        <pc:sldMkLst>
          <pc:docMk/>
          <pc:sldMk cId="927932723" sldId="1914"/>
        </pc:sldMkLst>
        <pc:spChg chg="add mod">
          <ac:chgData name="Yoel Kortick" userId="167978f5-7f40-4909-85d5-d4149554ad4e" providerId="ADAL" clId="{037A4BB0-D434-4625-B039-FF39EE50A115}" dt="2023-02-26T11:03:14.988" v="428" actId="403"/>
          <ac:spMkLst>
            <pc:docMk/>
            <pc:sldMk cId="927932723" sldId="1914"/>
            <ac:spMk id="2" creationId="{1EE57589-9689-1A21-E0E4-93B6E476E684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927932723" sldId="1914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1:03:11.022" v="427" actId="1076"/>
          <ac:picMkLst>
            <pc:docMk/>
            <pc:sldMk cId="927932723" sldId="1914"/>
            <ac:picMk id="4" creationId="{1E03FB9D-B6BC-0FF9-0900-51BCAAE53255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48:17.236" v="88" actId="1076"/>
        <pc:sldMkLst>
          <pc:docMk/>
          <pc:sldMk cId="2358451958" sldId="1915"/>
        </pc:sldMkLst>
        <pc:spChg chg="add mod">
          <ac:chgData name="Yoel Kortick" userId="167978f5-7f40-4909-85d5-d4149554ad4e" providerId="ADAL" clId="{037A4BB0-D434-4625-B039-FF39EE50A115}" dt="2023-02-26T10:48:03.021" v="83"/>
          <ac:spMkLst>
            <pc:docMk/>
            <pc:sldMk cId="2358451958" sldId="1915"/>
            <ac:spMk id="2" creationId="{64237944-4C34-ACB9-D828-0078E858EE17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358451958" sldId="1915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8:17.236" v="88" actId="1076"/>
          <ac:spMkLst>
            <pc:docMk/>
            <pc:sldMk cId="2358451958" sldId="1915"/>
            <ac:spMk id="4" creationId="{B301279D-D80C-01AA-FA20-9D146B70D941}"/>
          </ac:spMkLst>
        </pc:spChg>
        <pc:picChg chg="add mod">
          <ac:chgData name="Yoel Kortick" userId="167978f5-7f40-4909-85d5-d4149554ad4e" providerId="ADAL" clId="{037A4BB0-D434-4625-B039-FF39EE50A115}" dt="2023-02-26T10:48:12.388" v="87" actId="1076"/>
          <ac:picMkLst>
            <pc:docMk/>
            <pc:sldMk cId="2358451958" sldId="1915"/>
            <ac:picMk id="5" creationId="{7F228062-0F64-3425-8429-368D31FAF46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48:56.748" v="107" actId="1035"/>
        <pc:sldMkLst>
          <pc:docMk/>
          <pc:sldMk cId="3390253161" sldId="1916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3390253161" sldId="1916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8:38.378" v="90" actId="404"/>
          <ac:spMkLst>
            <pc:docMk/>
            <pc:sldMk cId="3390253161" sldId="1916"/>
            <ac:spMk id="4" creationId="{1914F299-6F62-54DF-4247-ECF4AE7A36FA}"/>
          </ac:spMkLst>
        </pc:spChg>
        <pc:spChg chg="add mod">
          <ac:chgData name="Yoel Kortick" userId="167978f5-7f40-4909-85d5-d4149554ad4e" providerId="ADAL" clId="{037A4BB0-D434-4625-B039-FF39EE50A115}" dt="2023-02-26T10:48:56.748" v="107" actId="1035"/>
          <ac:spMkLst>
            <pc:docMk/>
            <pc:sldMk cId="3390253161" sldId="1916"/>
            <ac:spMk id="5" creationId="{67149D42-B096-D2CD-FB1C-39215A96576C}"/>
          </ac:spMkLst>
        </pc:spChg>
        <pc:picChg chg="add mod">
          <ac:chgData name="Yoel Kortick" userId="167978f5-7f40-4909-85d5-d4149554ad4e" providerId="ADAL" clId="{037A4BB0-D434-4625-B039-FF39EE50A115}" dt="2023-02-26T10:48:51.203" v="102" actId="1076"/>
          <ac:picMkLst>
            <pc:docMk/>
            <pc:sldMk cId="3390253161" sldId="1916"/>
            <ac:picMk id="2" creationId="{D394C29C-E089-34D0-A265-4A8752C6E02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3:43.080" v="431" actId="403"/>
        <pc:sldMkLst>
          <pc:docMk/>
          <pc:sldMk cId="1366746876" sldId="1917"/>
        </pc:sldMkLst>
        <pc:spChg chg="add mod">
          <ac:chgData name="Yoel Kortick" userId="167978f5-7f40-4909-85d5-d4149554ad4e" providerId="ADAL" clId="{037A4BB0-D434-4625-B039-FF39EE50A115}" dt="2023-02-26T11:03:43.080" v="431" actId="403"/>
          <ac:spMkLst>
            <pc:docMk/>
            <pc:sldMk cId="1366746876" sldId="1917"/>
            <ac:spMk id="2" creationId="{AFDE7B74-4D1E-E9B1-15DC-1F63CEC47747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1366746876" sldId="1917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1:03:39.649" v="430" actId="1076"/>
          <ac:picMkLst>
            <pc:docMk/>
            <pc:sldMk cId="1366746876" sldId="1917"/>
            <ac:picMk id="4" creationId="{4B23F219-C797-2A71-7145-618E8B8C96E2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0:00.159" v="124" actId="14100"/>
        <pc:sldMkLst>
          <pc:docMk/>
          <pc:sldMk cId="2573627378" sldId="1918"/>
        </pc:sldMkLst>
        <pc:spChg chg="add mod">
          <ac:chgData name="Yoel Kortick" userId="167978f5-7f40-4909-85d5-d4149554ad4e" providerId="ADAL" clId="{037A4BB0-D434-4625-B039-FF39EE50A115}" dt="2023-02-26T10:49:48.246" v="120"/>
          <ac:spMkLst>
            <pc:docMk/>
            <pc:sldMk cId="2573627378" sldId="1918"/>
            <ac:spMk id="2" creationId="{D2A4C112-256B-1C0E-B641-EC4869792F39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573627378" sldId="1918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0:00.159" v="124" actId="14100"/>
          <ac:spMkLst>
            <pc:docMk/>
            <pc:sldMk cId="2573627378" sldId="1918"/>
            <ac:spMk id="5" creationId="{CE43407A-E893-4C71-2575-BBA5ED8EC66A}"/>
          </ac:spMkLst>
        </pc:spChg>
        <pc:picChg chg="add mod">
          <ac:chgData name="Yoel Kortick" userId="167978f5-7f40-4909-85d5-d4149554ad4e" providerId="ADAL" clId="{037A4BB0-D434-4625-B039-FF39EE50A115}" dt="2023-02-26T10:49:54.470" v="122" actId="1076"/>
          <ac:picMkLst>
            <pc:docMk/>
            <pc:sldMk cId="2573627378" sldId="1918"/>
            <ac:picMk id="4" creationId="{E0A3DDA1-F24B-CC65-9359-E1DA7AAA1724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0:21.424" v="126" actId="1076"/>
        <pc:sldMkLst>
          <pc:docMk/>
          <pc:sldMk cId="1891680666" sldId="1919"/>
        </pc:sldMkLst>
        <pc:spChg chg="add mod">
          <ac:chgData name="Yoel Kortick" userId="167978f5-7f40-4909-85d5-d4149554ad4e" providerId="ADAL" clId="{037A4BB0-D434-4625-B039-FF39EE50A115}" dt="2023-02-26T10:50:18.402" v="125"/>
          <ac:spMkLst>
            <pc:docMk/>
            <pc:sldMk cId="1891680666" sldId="1919"/>
            <ac:spMk id="2" creationId="{8D50653D-A7A6-B4B1-3FA4-5BF865656DA0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1891680666" sldId="1919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0:50:21.424" v="126" actId="1076"/>
          <ac:picMkLst>
            <pc:docMk/>
            <pc:sldMk cId="1891680666" sldId="1919"/>
            <ac:picMk id="4" creationId="{327ABDE5-4E44-D956-1EAD-C5ECCB9EBA54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1:09.172" v="145" actId="207"/>
        <pc:sldMkLst>
          <pc:docMk/>
          <pc:sldMk cId="2538107394" sldId="1920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538107394" sldId="1920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0:42.720" v="128" actId="404"/>
          <ac:spMkLst>
            <pc:docMk/>
            <pc:sldMk cId="2538107394" sldId="1920"/>
            <ac:spMk id="4" creationId="{CB13AB25-A73C-202E-9860-FB690B2E69A7}"/>
          </ac:spMkLst>
        </pc:spChg>
        <pc:spChg chg="add mod">
          <ac:chgData name="Yoel Kortick" userId="167978f5-7f40-4909-85d5-d4149554ad4e" providerId="ADAL" clId="{037A4BB0-D434-4625-B039-FF39EE50A115}" dt="2023-02-26T10:51:09.172" v="145" actId="207"/>
          <ac:spMkLst>
            <pc:docMk/>
            <pc:sldMk cId="2538107394" sldId="1920"/>
            <ac:spMk id="5" creationId="{80D1B620-3EA2-D0C4-AD67-E9CC1CBF42EF}"/>
          </ac:spMkLst>
        </pc:spChg>
        <pc:spChg chg="add mod">
          <ac:chgData name="Yoel Kortick" userId="167978f5-7f40-4909-85d5-d4149554ad4e" providerId="ADAL" clId="{037A4BB0-D434-4625-B039-FF39EE50A115}" dt="2023-02-26T10:50:54.080" v="135" actId="1035"/>
          <ac:spMkLst>
            <pc:docMk/>
            <pc:sldMk cId="2538107394" sldId="1920"/>
            <ac:spMk id="6" creationId="{417D6FA3-DD0C-B984-7534-A8FDBEC825AC}"/>
          </ac:spMkLst>
        </pc:spChg>
        <pc:spChg chg="add mod">
          <ac:chgData name="Yoel Kortick" userId="167978f5-7f40-4909-85d5-d4149554ad4e" providerId="ADAL" clId="{037A4BB0-D434-4625-B039-FF39EE50A115}" dt="2023-02-26T10:50:54.080" v="135" actId="1035"/>
          <ac:spMkLst>
            <pc:docMk/>
            <pc:sldMk cId="2538107394" sldId="1920"/>
            <ac:spMk id="8" creationId="{C7A6E629-F19C-7ED9-77E0-7EE46C3DA22D}"/>
          </ac:spMkLst>
        </pc:spChg>
        <pc:picChg chg="add mod">
          <ac:chgData name="Yoel Kortick" userId="167978f5-7f40-4909-85d5-d4149554ad4e" providerId="ADAL" clId="{037A4BB0-D434-4625-B039-FF39EE50A115}" dt="2023-02-26T10:51:04.526" v="144" actId="208"/>
          <ac:picMkLst>
            <pc:docMk/>
            <pc:sldMk cId="2538107394" sldId="1920"/>
            <ac:picMk id="2" creationId="{868DA52B-2E9E-2474-58F1-C82A3ECC1A7B}"/>
          </ac:picMkLst>
        </pc:picChg>
        <pc:cxnChg chg="add mod">
          <ac:chgData name="Yoel Kortick" userId="167978f5-7f40-4909-85d5-d4149554ad4e" providerId="ADAL" clId="{037A4BB0-D434-4625-B039-FF39EE50A115}" dt="2023-02-26T10:50:54.080" v="135" actId="1035"/>
          <ac:cxnSpMkLst>
            <pc:docMk/>
            <pc:sldMk cId="2538107394" sldId="1920"/>
            <ac:cxnSpMk id="7" creationId="{9112BF46-0331-FA66-E28D-9CC39915D02D}"/>
          </ac:cxnSpMkLst>
        </pc:cxnChg>
      </pc:sldChg>
      <pc:sldChg chg="addSp modSp add mod">
        <pc:chgData name="Yoel Kortick" userId="167978f5-7f40-4909-85d5-d4149554ad4e" providerId="ADAL" clId="{037A4BB0-D434-4625-B039-FF39EE50A115}" dt="2023-02-26T10:52:03.641" v="191" actId="1038"/>
        <pc:sldMkLst>
          <pc:docMk/>
          <pc:sldMk cId="2736674111" sldId="1921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736674111" sldId="1921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1:40.958" v="147" actId="14100"/>
          <ac:spMkLst>
            <pc:docMk/>
            <pc:sldMk cId="2736674111" sldId="1921"/>
            <ac:spMk id="4" creationId="{9C2A661D-04B1-E2FB-E242-F27C77808C3D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5" creationId="{9570311F-6E7D-B041-8D29-88CD44E86B92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6" creationId="{4E5CD6E5-5B3C-F477-960F-4075EFD1ABFA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7" creationId="{23178BD7-545D-459A-B8CF-FC4429CDE3BA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8" creationId="{451DBB13-BDF2-568C-D0DC-3A25A56FD27A}"/>
          </ac:spMkLst>
        </pc:spChg>
        <pc:picChg chg="add mod">
          <ac:chgData name="Yoel Kortick" userId="167978f5-7f40-4909-85d5-d4149554ad4e" providerId="ADAL" clId="{037A4BB0-D434-4625-B039-FF39EE50A115}" dt="2023-02-26T10:52:03.641" v="191" actId="1038"/>
          <ac:picMkLst>
            <pc:docMk/>
            <pc:sldMk cId="2736674111" sldId="1921"/>
            <ac:picMk id="2" creationId="{DE45C88D-1ADF-9557-EBEE-186FD5B78103}"/>
          </ac:picMkLst>
        </pc:picChg>
      </pc:sldChg>
      <pc:sldChg chg="modSp add del mod">
        <pc:chgData name="Yoel Kortick" userId="167978f5-7f40-4909-85d5-d4149554ad4e" providerId="ADAL" clId="{037A4BB0-D434-4625-B039-FF39EE50A115}" dt="2023-02-26T11:04:20.348" v="432" actId="47"/>
        <pc:sldMkLst>
          <pc:docMk/>
          <pc:sldMk cId="3371856362" sldId="1922"/>
        </pc:sldMkLst>
        <pc:spChg chg="mod">
          <ac:chgData name="Yoel Kortick" userId="167978f5-7f40-4909-85d5-d4149554ad4e" providerId="ADAL" clId="{037A4BB0-D434-4625-B039-FF39EE50A115}" dt="2023-02-26T10:55:31.047" v="230" actId="20577"/>
          <ac:spMkLst>
            <pc:docMk/>
            <pc:sldMk cId="3371856362" sldId="1922"/>
            <ac:spMk id="3" creationId="{440E2C51-CB70-4EE1-8E6B-DADCB74DEC44}"/>
          </ac:spMkLst>
        </pc:spChg>
      </pc:sldChg>
      <pc:sldChg chg="delSp modSp add del mod">
        <pc:chgData name="Yoel Kortick" userId="167978f5-7f40-4909-85d5-d4149554ad4e" providerId="ADAL" clId="{037A4BB0-D434-4625-B039-FF39EE50A115}" dt="2023-02-26T11:04:20.913" v="433" actId="47"/>
        <pc:sldMkLst>
          <pc:docMk/>
          <pc:sldMk cId="148538147" sldId="1923"/>
        </pc:sldMkLst>
        <pc:spChg chg="mod">
          <ac:chgData name="Yoel Kortick" userId="167978f5-7f40-4909-85d5-d4149554ad4e" providerId="ADAL" clId="{037A4BB0-D434-4625-B039-FF39EE50A115}" dt="2023-02-26T10:55:38.047" v="247" actId="20577"/>
          <ac:spMkLst>
            <pc:docMk/>
            <pc:sldMk cId="148538147" sldId="1923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8" creationId="{1749C642-CA6B-DD4F-7799-3A2EADA448C9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9" creationId="{13067A84-D0DB-CCE7-4D97-D2940BCE46D4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10" creationId="{E672046A-A571-0A0C-4D9B-E9206C7AA8AB}"/>
          </ac:spMkLst>
        </pc:spChg>
        <pc:picChg chg="del">
          <ac:chgData name="Yoel Kortick" userId="167978f5-7f40-4909-85d5-d4149554ad4e" providerId="ADAL" clId="{037A4BB0-D434-4625-B039-FF39EE50A115}" dt="2023-02-26T10:55:45.529" v="249" actId="478"/>
          <ac:picMkLst>
            <pc:docMk/>
            <pc:sldMk cId="148538147" sldId="1923"/>
            <ac:picMk id="6" creationId="{2A84BC53-3132-62FD-6086-AF83C7B9ACD5}"/>
          </ac:picMkLst>
        </pc:picChg>
        <pc:picChg chg="del">
          <ac:chgData name="Yoel Kortick" userId="167978f5-7f40-4909-85d5-d4149554ad4e" providerId="ADAL" clId="{037A4BB0-D434-4625-B039-FF39EE50A115}" dt="2023-02-26T10:55:43.399" v="248" actId="478"/>
          <ac:picMkLst>
            <pc:docMk/>
            <pc:sldMk cId="148538147" sldId="1923"/>
            <ac:picMk id="7" creationId="{789B7F7F-8DB0-2BBF-795F-8BC4A7DCEF34}"/>
          </ac:picMkLst>
        </pc:picChg>
        <pc:cxnChg chg="del">
          <ac:chgData name="Yoel Kortick" userId="167978f5-7f40-4909-85d5-d4149554ad4e" providerId="ADAL" clId="{037A4BB0-D434-4625-B039-FF39EE50A115}" dt="2023-02-26T10:55:43.399" v="248" actId="478"/>
          <ac:cxnSpMkLst>
            <pc:docMk/>
            <pc:sldMk cId="148538147" sldId="1923"/>
            <ac:cxnSpMk id="11" creationId="{21A1E422-8A95-C866-9AFC-6EB506D1D36D}"/>
          </ac:cxnSpMkLst>
        </pc:cxnChg>
        <pc:cxnChg chg="del">
          <ac:chgData name="Yoel Kortick" userId="167978f5-7f40-4909-85d5-d4149554ad4e" providerId="ADAL" clId="{037A4BB0-D434-4625-B039-FF39EE50A115}" dt="2023-02-26T10:55:43.399" v="248" actId="478"/>
          <ac:cxnSpMkLst>
            <pc:docMk/>
            <pc:sldMk cId="148538147" sldId="1923"/>
            <ac:cxnSpMk id="12" creationId="{BF8F27BF-6920-1094-03B6-9323FAA94B52}"/>
          </ac:cxnSpMkLst>
        </pc:cxnChg>
      </pc:sldChg>
      <pc:sldChg chg="modSp add">
        <pc:chgData name="Yoel Kortick" userId="167978f5-7f40-4909-85d5-d4149554ad4e" providerId="ADAL" clId="{037A4BB0-D434-4625-B039-FF39EE50A115}" dt="2023-02-26T11:06:10.891" v="457"/>
        <pc:sldMkLst>
          <pc:docMk/>
          <pc:sldMk cId="2393563404" sldId="1924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2393563404" sldId="1924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675067512" sldId="1925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675067512" sldId="1925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4:30.533" v="435" actId="403"/>
          <ac:spMkLst>
            <pc:docMk/>
            <pc:sldMk cId="3675067512" sldId="1925"/>
            <ac:spMk id="4" creationId="{8D74B9F1-F21A-8747-1713-A6AB214C9A0A}"/>
          </ac:spMkLst>
        </pc:spChg>
        <pc:spChg chg="add mod">
          <ac:chgData name="Yoel Kortick" userId="167978f5-7f40-4909-85d5-d4149554ad4e" providerId="ADAL" clId="{037A4BB0-D434-4625-B039-FF39EE50A115}" dt="2023-02-26T10:57:03.084" v="272"/>
          <ac:spMkLst>
            <pc:docMk/>
            <pc:sldMk cId="3675067512" sldId="1925"/>
            <ac:spMk id="5" creationId="{E06D14EF-9671-B42F-0ABC-006B9CC411BF}"/>
          </ac:spMkLst>
        </pc:spChg>
        <pc:picChg chg="add mod">
          <ac:chgData name="Yoel Kortick" userId="167978f5-7f40-4909-85d5-d4149554ad4e" providerId="ADAL" clId="{037A4BB0-D434-4625-B039-FF39EE50A115}" dt="2023-02-26T10:57:03.084" v="272"/>
          <ac:picMkLst>
            <pc:docMk/>
            <pc:sldMk cId="3675067512" sldId="1925"/>
            <ac:picMk id="2" creationId="{C391C55C-88AE-8C7F-40A2-52E5D0CE732A}"/>
          </ac:picMkLst>
        </pc:picChg>
        <pc:picChg chg="add mod">
          <ac:chgData name="Yoel Kortick" userId="167978f5-7f40-4909-85d5-d4149554ad4e" providerId="ADAL" clId="{037A4BB0-D434-4625-B039-FF39EE50A115}" dt="2023-02-26T11:04:27.328" v="434" actId="14100"/>
          <ac:picMkLst>
            <pc:docMk/>
            <pc:sldMk cId="3675067512" sldId="1925"/>
            <ac:picMk id="6" creationId="{904C522D-93E7-A96A-A078-952FD293319E}"/>
          </ac:picMkLst>
        </pc:picChg>
      </pc:sldChg>
      <pc:sldChg chg="modSp add mod">
        <pc:chgData name="Yoel Kortick" userId="167978f5-7f40-4909-85d5-d4149554ad4e" providerId="ADAL" clId="{037A4BB0-D434-4625-B039-FF39EE50A115}" dt="2023-02-26T11:06:22.237" v="458"/>
        <pc:sldMkLst>
          <pc:docMk/>
          <pc:sldMk cId="3160650688" sldId="1926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3160650688" sldId="1926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037A4BB0-D434-4625-B039-FF39EE50A115}" dt="2023-02-26T11:06:22.237" v="458"/>
        <pc:sldMkLst>
          <pc:docMk/>
          <pc:sldMk cId="2712313443" sldId="1927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2712313443" sldId="1927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1:37.479" v="387" actId="404"/>
          <ac:spMkLst>
            <pc:docMk/>
            <pc:sldMk cId="2712313443" sldId="1927"/>
            <ac:spMk id="4" creationId="{7B3BA726-E80E-7BBB-25BF-B69FFA1AED18}"/>
          </ac:spMkLst>
        </pc:spChg>
        <pc:spChg chg="add mod">
          <ac:chgData name="Yoel Kortick" userId="167978f5-7f40-4909-85d5-d4149554ad4e" providerId="ADAL" clId="{037A4BB0-D434-4625-B039-FF39EE50A115}" dt="2023-02-26T11:01:42.879" v="396" actId="1035"/>
          <ac:spMkLst>
            <pc:docMk/>
            <pc:sldMk cId="2712313443" sldId="1927"/>
            <ac:spMk id="5" creationId="{4F9879A3-3A01-2B05-819B-A8FFEDBF8DEE}"/>
          </ac:spMkLst>
        </pc:spChg>
        <pc:picChg chg="add mod">
          <ac:chgData name="Yoel Kortick" userId="167978f5-7f40-4909-85d5-d4149554ad4e" providerId="ADAL" clId="{037A4BB0-D434-4625-B039-FF39EE50A115}" dt="2023-02-26T11:01:42.879" v="396" actId="1035"/>
          <ac:picMkLst>
            <pc:docMk/>
            <pc:sldMk cId="2712313443" sldId="1927"/>
            <ac:picMk id="2" creationId="{272A0628-C38F-C20A-EAE5-73269AAB51A8}"/>
          </ac:picMkLst>
        </pc:picChg>
        <pc:picChg chg="add mod">
          <ac:chgData name="Yoel Kortick" userId="167978f5-7f40-4909-85d5-d4149554ad4e" providerId="ADAL" clId="{037A4BB0-D434-4625-B039-FF39EE50A115}" dt="2023-02-26T11:01:53.310" v="408" actId="208"/>
          <ac:picMkLst>
            <pc:docMk/>
            <pc:sldMk cId="2712313443" sldId="1927"/>
            <ac:picMk id="6" creationId="{59DFC2F3-AE49-CBCE-2F42-3494DD0264D3}"/>
          </ac:picMkLst>
        </pc:picChg>
      </pc:sldChg>
      <pc:sldChg chg="addSp delSp modSp add mod">
        <pc:chgData name="Yoel Kortick" userId="167978f5-7f40-4909-85d5-d4149554ad4e" providerId="ADAL" clId="{037A4BB0-D434-4625-B039-FF39EE50A115}" dt="2023-02-26T11:06:10.891" v="457"/>
        <pc:sldMkLst>
          <pc:docMk/>
          <pc:sldMk cId="3331209975" sldId="1928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331209975" sldId="1928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37A4BB0-D434-4625-B039-FF39EE50A115}" dt="2023-02-26T10:57:26.760" v="277"/>
          <ac:spMkLst>
            <pc:docMk/>
            <pc:sldMk cId="3331209975" sldId="1928"/>
            <ac:spMk id="4" creationId="{E9E97936-0521-A669-3CE3-CD2A01973FB4}"/>
          </ac:spMkLst>
        </pc:spChg>
        <pc:spChg chg="add del mod">
          <ac:chgData name="Yoel Kortick" userId="167978f5-7f40-4909-85d5-d4149554ad4e" providerId="ADAL" clId="{037A4BB0-D434-4625-B039-FF39EE50A115}" dt="2023-02-26T10:57:26.760" v="277"/>
          <ac:spMkLst>
            <pc:docMk/>
            <pc:sldMk cId="3331209975" sldId="1928"/>
            <ac:spMk id="5" creationId="{9C0A1AD5-029F-F78C-C1ED-DD1DAD2208A2}"/>
          </ac:spMkLst>
        </pc:spChg>
        <pc:spChg chg="add mod">
          <ac:chgData name="Yoel Kortick" userId="167978f5-7f40-4909-85d5-d4149554ad4e" providerId="ADAL" clId="{037A4BB0-D434-4625-B039-FF39EE50A115}" dt="2023-02-26T10:57:39.345" v="279" actId="404"/>
          <ac:spMkLst>
            <pc:docMk/>
            <pc:sldMk cId="3331209975" sldId="1928"/>
            <ac:spMk id="7" creationId="{6F72CB3F-3F63-8DF7-9578-841F0417829B}"/>
          </ac:spMkLst>
        </pc:spChg>
        <pc:picChg chg="add del mod">
          <ac:chgData name="Yoel Kortick" userId="167978f5-7f40-4909-85d5-d4149554ad4e" providerId="ADAL" clId="{037A4BB0-D434-4625-B039-FF39EE50A115}" dt="2023-02-26T10:57:26.760" v="277"/>
          <ac:picMkLst>
            <pc:docMk/>
            <pc:sldMk cId="3331209975" sldId="1928"/>
            <ac:picMk id="2" creationId="{1116337F-039E-C637-15EC-635FF7AF4907}"/>
          </ac:picMkLst>
        </pc:picChg>
        <pc:picChg chg="add del mod">
          <ac:chgData name="Yoel Kortick" userId="167978f5-7f40-4909-85d5-d4149554ad4e" providerId="ADAL" clId="{037A4BB0-D434-4625-B039-FF39EE50A115}" dt="2023-02-26T10:57:26.760" v="277"/>
          <ac:picMkLst>
            <pc:docMk/>
            <pc:sldMk cId="3331209975" sldId="1928"/>
            <ac:picMk id="6" creationId="{B6D2F08F-9182-2FEC-1983-D4359A68D287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370605509" sldId="1929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370605509" sldId="1929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7:53.154" v="280"/>
          <ac:spMkLst>
            <pc:docMk/>
            <pc:sldMk cId="3370605509" sldId="1929"/>
            <ac:spMk id="4" creationId="{9DE5C167-FEE5-C944-B6C2-79D9C2A65A0D}"/>
          </ac:spMkLst>
        </pc:spChg>
        <pc:spChg chg="add mod">
          <ac:chgData name="Yoel Kortick" userId="167978f5-7f40-4909-85d5-d4149554ad4e" providerId="ADAL" clId="{037A4BB0-D434-4625-B039-FF39EE50A115}" dt="2023-02-26T10:57:58.810" v="287" actId="1035"/>
          <ac:spMkLst>
            <pc:docMk/>
            <pc:sldMk cId="3370605509" sldId="1929"/>
            <ac:spMk id="5" creationId="{CE45C49E-B686-5FF9-50AA-741529B5DC84}"/>
          </ac:spMkLst>
        </pc:spChg>
        <pc:picChg chg="add mod">
          <ac:chgData name="Yoel Kortick" userId="167978f5-7f40-4909-85d5-d4149554ad4e" providerId="ADAL" clId="{037A4BB0-D434-4625-B039-FF39EE50A115}" dt="2023-02-26T10:57:58.810" v="287" actId="1035"/>
          <ac:picMkLst>
            <pc:docMk/>
            <pc:sldMk cId="3370605509" sldId="1929"/>
            <ac:picMk id="2" creationId="{3DBFBA41-9E8F-62DD-D491-71A715C86B33}"/>
          </ac:picMkLst>
        </pc:picChg>
        <pc:picChg chg="add mod">
          <ac:chgData name="Yoel Kortick" userId="167978f5-7f40-4909-85d5-d4149554ad4e" providerId="ADAL" clId="{037A4BB0-D434-4625-B039-FF39EE50A115}" dt="2023-02-26T10:57:58.810" v="287" actId="1035"/>
          <ac:picMkLst>
            <pc:docMk/>
            <pc:sldMk cId="3370605509" sldId="1929"/>
            <ac:picMk id="6" creationId="{32EE0C88-1D42-181B-0A9B-C9F606181752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424910571" sldId="1930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424910571" sldId="1930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5:07.674" v="456" actId="20577"/>
          <ac:spMkLst>
            <pc:docMk/>
            <pc:sldMk cId="3424910571" sldId="1930"/>
            <ac:spMk id="4" creationId="{ADFFEDD8-BB48-6E92-E506-529C5E028F98}"/>
          </ac:spMkLst>
        </pc:spChg>
        <pc:spChg chg="add mod">
          <ac:chgData name="Yoel Kortick" userId="167978f5-7f40-4909-85d5-d4149554ad4e" providerId="ADAL" clId="{037A4BB0-D434-4625-B039-FF39EE50A115}" dt="2023-02-26T10:58:53.803" v="312" actId="1036"/>
          <ac:spMkLst>
            <pc:docMk/>
            <pc:sldMk cId="3424910571" sldId="1930"/>
            <ac:spMk id="5" creationId="{4B669226-09D4-E635-FF86-382A394DAAC8}"/>
          </ac:spMkLst>
        </pc:spChg>
        <pc:spChg chg="add mod">
          <ac:chgData name="Yoel Kortick" userId="167978f5-7f40-4909-85d5-d4149554ad4e" providerId="ADAL" clId="{037A4BB0-D434-4625-B039-FF39EE50A115}" dt="2023-02-26T10:58:46.598" v="307" actId="1035"/>
          <ac:spMkLst>
            <pc:docMk/>
            <pc:sldMk cId="3424910571" sldId="1930"/>
            <ac:spMk id="6" creationId="{F0504E3A-2827-E178-7D14-F873B993BA7C}"/>
          </ac:spMkLst>
        </pc:spChg>
        <pc:spChg chg="add mod">
          <ac:chgData name="Yoel Kortick" userId="167978f5-7f40-4909-85d5-d4149554ad4e" providerId="ADAL" clId="{037A4BB0-D434-4625-B039-FF39EE50A115}" dt="2023-02-26T10:58:46.598" v="307" actId="1035"/>
          <ac:spMkLst>
            <pc:docMk/>
            <pc:sldMk cId="3424910571" sldId="1930"/>
            <ac:spMk id="7" creationId="{39AE58E9-78C8-A5A8-FD0A-5DED00E726A8}"/>
          </ac:spMkLst>
        </pc:spChg>
        <pc:picChg chg="add mod">
          <ac:chgData name="Yoel Kortick" userId="167978f5-7f40-4909-85d5-d4149554ad4e" providerId="ADAL" clId="{037A4BB0-D434-4625-B039-FF39EE50A115}" dt="2023-02-26T10:58:33.839" v="303" actId="1035"/>
          <ac:picMkLst>
            <pc:docMk/>
            <pc:sldMk cId="3424910571" sldId="1930"/>
            <ac:picMk id="2" creationId="{8FC4BBC6-41C4-7AD2-A881-5ECB581CDE7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2137754930" sldId="1931"/>
        </pc:sldMkLst>
        <pc:spChg chg="add mod">
          <ac:chgData name="Yoel Kortick" userId="167978f5-7f40-4909-85d5-d4149554ad4e" providerId="ADAL" clId="{037A4BB0-D434-4625-B039-FF39EE50A115}" dt="2023-02-26T10:59:18.948" v="315" actId="404"/>
          <ac:spMkLst>
            <pc:docMk/>
            <pc:sldMk cId="2137754930" sldId="1931"/>
            <ac:spMk id="2" creationId="{6C035E6E-A812-3E4B-0FD1-25FDE523493D}"/>
          </ac:spMkLst>
        </pc:spChg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2137754930" sldId="1931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9:32.849" v="341" actId="1035"/>
          <ac:spMkLst>
            <pc:docMk/>
            <pc:sldMk cId="2137754930" sldId="1931"/>
            <ac:spMk id="4" creationId="{E0BE3E06-0B1A-49AC-EB5C-8E8FE545A601}"/>
          </ac:spMkLst>
        </pc:spChg>
        <pc:spChg chg="add mod">
          <ac:chgData name="Yoel Kortick" userId="167978f5-7f40-4909-85d5-d4149554ad4e" providerId="ADAL" clId="{037A4BB0-D434-4625-B039-FF39EE50A115}" dt="2023-02-26T10:59:26.441" v="327" actId="1035"/>
          <ac:spMkLst>
            <pc:docMk/>
            <pc:sldMk cId="2137754930" sldId="1931"/>
            <ac:spMk id="6" creationId="{2698B4BB-3752-7BDB-2354-6660D993C6DC}"/>
          </ac:spMkLst>
        </pc:spChg>
        <pc:picChg chg="add mod">
          <ac:chgData name="Yoel Kortick" userId="167978f5-7f40-4909-85d5-d4149554ad4e" providerId="ADAL" clId="{037A4BB0-D434-4625-B039-FF39EE50A115}" dt="2023-02-26T10:59:26.441" v="327" actId="1035"/>
          <ac:picMkLst>
            <pc:docMk/>
            <pc:sldMk cId="2137754930" sldId="1931"/>
            <ac:picMk id="5" creationId="{81F0E9AD-B61A-4DCC-3BF5-F6FBECA90288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80011280" sldId="1932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80011280" sldId="1932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0:01.882" v="344" actId="404"/>
          <ac:spMkLst>
            <pc:docMk/>
            <pc:sldMk cId="380011280" sldId="1932"/>
            <ac:spMk id="4" creationId="{92B4195F-57F1-2A09-CC12-E063C679585B}"/>
          </ac:spMkLst>
        </pc:spChg>
        <pc:spChg chg="add mod">
          <ac:chgData name="Yoel Kortick" userId="167978f5-7f40-4909-85d5-d4149554ad4e" providerId="ADAL" clId="{037A4BB0-D434-4625-B039-FF39EE50A115}" dt="2023-02-26T11:00:13.377" v="352" actId="1035"/>
          <ac:spMkLst>
            <pc:docMk/>
            <pc:sldMk cId="380011280" sldId="1932"/>
            <ac:spMk id="5" creationId="{79A3AA00-DA21-952E-658C-8757092EC244}"/>
          </ac:spMkLst>
        </pc:spChg>
        <pc:spChg chg="add mod">
          <ac:chgData name="Yoel Kortick" userId="167978f5-7f40-4909-85d5-d4149554ad4e" providerId="ADAL" clId="{037A4BB0-D434-4625-B039-FF39EE50A115}" dt="2023-02-26T11:00:20.665" v="371" actId="1038"/>
          <ac:spMkLst>
            <pc:docMk/>
            <pc:sldMk cId="380011280" sldId="1932"/>
            <ac:spMk id="6" creationId="{9BD4A788-1675-2843-060A-3882E54F8BF5}"/>
          </ac:spMkLst>
        </pc:spChg>
        <pc:picChg chg="add mod">
          <ac:chgData name="Yoel Kortick" userId="167978f5-7f40-4909-85d5-d4149554ad4e" providerId="ADAL" clId="{037A4BB0-D434-4625-B039-FF39EE50A115}" dt="2023-02-26T11:00:06.583" v="346" actId="1076"/>
          <ac:picMkLst>
            <pc:docMk/>
            <pc:sldMk cId="380011280" sldId="1932"/>
            <ac:picMk id="2" creationId="{905B9FAB-F028-FFCF-74A0-B5CC77FC179D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852764166" sldId="1933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852764166" sldId="1933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0:47.156" v="375" actId="14100"/>
          <ac:spMkLst>
            <pc:docMk/>
            <pc:sldMk cId="3852764166" sldId="1933"/>
            <ac:spMk id="4" creationId="{D440EA63-C518-9886-4493-2207F41EA461}"/>
          </ac:spMkLst>
        </pc:spChg>
        <pc:picChg chg="add mod">
          <ac:chgData name="Yoel Kortick" userId="167978f5-7f40-4909-85d5-d4149554ad4e" providerId="ADAL" clId="{037A4BB0-D434-4625-B039-FF39EE50A115}" dt="2023-02-26T11:00:51.726" v="377" actId="1076"/>
          <ac:picMkLst>
            <pc:docMk/>
            <pc:sldMk cId="3852764166" sldId="1933"/>
            <ac:picMk id="2" creationId="{5AE8A72A-B10F-DBF0-E867-4956F5E2122C}"/>
          </ac:picMkLst>
        </pc:picChg>
        <pc:cxnChg chg="add mod">
          <ac:chgData name="Yoel Kortick" userId="167978f5-7f40-4909-85d5-d4149554ad4e" providerId="ADAL" clId="{037A4BB0-D434-4625-B039-FF39EE50A115}" dt="2023-02-26T11:01:04.331" v="383" actId="1036"/>
          <ac:cxnSpMkLst>
            <pc:docMk/>
            <pc:sldMk cId="3852764166" sldId="1933"/>
            <ac:cxnSpMk id="5" creationId="{F9A16F70-0460-B462-CDFA-917E5176FFD9}"/>
          </ac:cxnSpMkLst>
        </pc:cxnChg>
        <pc:cxnChg chg="add mod">
          <ac:chgData name="Yoel Kortick" userId="167978f5-7f40-4909-85d5-d4149554ad4e" providerId="ADAL" clId="{037A4BB0-D434-4625-B039-FF39EE50A115}" dt="2023-02-26T11:01:00.988" v="381" actId="1035"/>
          <ac:cxnSpMkLst>
            <pc:docMk/>
            <pc:sldMk cId="3852764166" sldId="1933"/>
            <ac:cxnSpMk id="6" creationId="{2D0E2BB4-6E29-6006-78F5-7231FFFB78CE}"/>
          </ac:cxnSpMkLst>
        </pc:cxnChg>
      </pc:sldChg>
      <pc:sldChg chg="addSp modSp add mod">
        <pc:chgData name="Yoel Kortick" userId="167978f5-7f40-4909-85d5-d4149554ad4e" providerId="ADAL" clId="{037A4BB0-D434-4625-B039-FF39EE50A115}" dt="2023-02-26T11:06:22.237" v="458"/>
        <pc:sldMkLst>
          <pc:docMk/>
          <pc:sldMk cId="2427324956" sldId="1934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2427324956" sldId="1934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2:16.576" v="411" actId="404"/>
          <ac:spMkLst>
            <pc:docMk/>
            <pc:sldMk cId="2427324956" sldId="1934"/>
            <ac:spMk id="4" creationId="{C9A7817C-89F1-D15C-1DFB-36E6190C4F0B}"/>
          </ac:spMkLst>
        </pc:spChg>
        <pc:spChg chg="add mod">
          <ac:chgData name="Yoel Kortick" userId="167978f5-7f40-4909-85d5-d4149554ad4e" providerId="ADAL" clId="{037A4BB0-D434-4625-B039-FF39EE50A115}" dt="2023-02-26T11:02:25.922" v="426" actId="1035"/>
          <ac:spMkLst>
            <pc:docMk/>
            <pc:sldMk cId="2427324956" sldId="1934"/>
            <ac:spMk id="5" creationId="{211411C8-6AD3-B1C8-D798-A875F1210157}"/>
          </ac:spMkLst>
        </pc:spChg>
        <pc:picChg chg="add mod">
          <ac:chgData name="Yoel Kortick" userId="167978f5-7f40-4909-85d5-d4149554ad4e" providerId="ADAL" clId="{037A4BB0-D434-4625-B039-FF39EE50A115}" dt="2023-02-26T11:02:25.922" v="426" actId="1035"/>
          <ac:picMkLst>
            <pc:docMk/>
            <pc:sldMk cId="2427324956" sldId="1934"/>
            <ac:picMk id="2" creationId="{4F921B00-85EF-3A8D-9A7D-E69731F7A985}"/>
          </ac:picMkLst>
        </pc:picChg>
      </pc:sldChg>
    </pc:docChg>
  </pc:docChgLst>
  <pc:docChgLst>
    <pc:chgData name="Yoel Kortick" userId="167978f5-7f40-4909-85d5-d4149554ad4e" providerId="ADAL" clId="{4E99D5A0-1178-4589-A648-D9FB4E790294}"/>
    <pc:docChg chg="undo custSel addSld delSld modSld">
      <pc:chgData name="Yoel Kortick" userId="167978f5-7f40-4909-85d5-d4149554ad4e" providerId="ADAL" clId="{4E99D5A0-1178-4589-A648-D9FB4E790294}" dt="2023-03-10T08:11:09.754" v="92" actId="1037"/>
      <pc:docMkLst>
        <pc:docMk/>
      </pc:docMkLst>
      <pc:sldChg chg="modSp add mod">
        <pc:chgData name="Yoel Kortick" userId="167978f5-7f40-4909-85d5-d4149554ad4e" providerId="ADAL" clId="{4E99D5A0-1178-4589-A648-D9FB4E790294}" dt="2023-03-10T08:11:09.754" v="92" actId="1037"/>
        <pc:sldMkLst>
          <pc:docMk/>
          <pc:sldMk cId="3267142644" sldId="1724"/>
        </pc:sldMkLst>
        <pc:spChg chg="mod">
          <ac:chgData name="Yoel Kortick" userId="167978f5-7f40-4909-85d5-d4149554ad4e" providerId="ADAL" clId="{4E99D5A0-1178-4589-A648-D9FB4E790294}" dt="2023-03-10T08:11:09.754" v="92" actId="103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4E99D5A0-1178-4589-A648-D9FB4E790294}" dt="2023-03-10T08:02:30.092" v="14" actId="20577"/>
        <pc:sldMkLst>
          <pc:docMk/>
          <pc:sldMk cId="1404067891" sldId="1782"/>
        </pc:sldMkLst>
        <pc:spChg chg="mod">
          <ac:chgData name="Yoel Kortick" userId="167978f5-7f40-4909-85d5-d4149554ad4e" providerId="ADAL" clId="{4E99D5A0-1178-4589-A648-D9FB4E790294}" dt="2023-03-10T08:02:30.092" v="14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4E99D5A0-1178-4589-A648-D9FB4E790294}" dt="2023-03-10T08:03:08.611" v="16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4E99D5A0-1178-4589-A648-D9FB4E790294}" dt="2023-03-10T08:03:09.181" v="17" actId="47"/>
        <pc:sldMkLst>
          <pc:docMk/>
          <pc:sldMk cId="1773716853" sldId="1788"/>
        </pc:sldMkLst>
      </pc:sldChg>
      <pc:sldChg chg="del">
        <pc:chgData name="Yoel Kortick" userId="167978f5-7f40-4909-85d5-d4149554ad4e" providerId="ADAL" clId="{4E99D5A0-1178-4589-A648-D9FB4E790294}" dt="2023-03-10T08:03:09.622" v="18" actId="47"/>
        <pc:sldMkLst>
          <pc:docMk/>
          <pc:sldMk cId="3826229360" sldId="1935"/>
        </pc:sldMkLst>
      </pc:sldChg>
      <pc:sldChg chg="del">
        <pc:chgData name="Yoel Kortick" userId="167978f5-7f40-4909-85d5-d4149554ad4e" providerId="ADAL" clId="{4E99D5A0-1178-4589-A648-D9FB4E790294}" dt="2023-03-10T08:03:10.093" v="19" actId="47"/>
        <pc:sldMkLst>
          <pc:docMk/>
          <pc:sldMk cId="1669908127" sldId="1936"/>
        </pc:sldMkLst>
      </pc:sldChg>
      <pc:sldChg chg="del">
        <pc:chgData name="Yoel Kortick" userId="167978f5-7f40-4909-85d5-d4149554ad4e" providerId="ADAL" clId="{4E99D5A0-1178-4589-A648-D9FB4E790294}" dt="2023-03-10T08:03:11.224" v="20" actId="47"/>
        <pc:sldMkLst>
          <pc:docMk/>
          <pc:sldMk cId="2393929236" sldId="1937"/>
        </pc:sldMkLst>
      </pc:sldChg>
      <pc:sldChg chg="del">
        <pc:chgData name="Yoel Kortick" userId="167978f5-7f40-4909-85d5-d4149554ad4e" providerId="ADAL" clId="{4E99D5A0-1178-4589-A648-D9FB4E790294}" dt="2023-03-10T08:03:11.773" v="21" actId="47"/>
        <pc:sldMkLst>
          <pc:docMk/>
          <pc:sldMk cId="3974152442" sldId="1938"/>
        </pc:sldMkLst>
      </pc:sldChg>
      <pc:sldChg chg="del">
        <pc:chgData name="Yoel Kortick" userId="167978f5-7f40-4909-85d5-d4149554ad4e" providerId="ADAL" clId="{4E99D5A0-1178-4589-A648-D9FB4E790294}" dt="2023-03-10T08:03:12.408" v="22" actId="47"/>
        <pc:sldMkLst>
          <pc:docMk/>
          <pc:sldMk cId="2544074184" sldId="1939"/>
        </pc:sldMkLst>
      </pc:sldChg>
      <pc:sldChg chg="del">
        <pc:chgData name="Yoel Kortick" userId="167978f5-7f40-4909-85d5-d4149554ad4e" providerId="ADAL" clId="{4E99D5A0-1178-4589-A648-D9FB4E790294}" dt="2023-03-10T08:03:14.062" v="23" actId="47"/>
        <pc:sldMkLst>
          <pc:docMk/>
          <pc:sldMk cId="2966456221" sldId="1940"/>
        </pc:sldMkLst>
      </pc:sldChg>
    </pc:docChg>
  </pc:docChgLst>
  <pc:docChgLst>
    <pc:chgData name="Yoel Kortick" userId="167978f5-7f40-4909-85d5-d4149554ad4e" providerId="ADAL" clId="{FAD2EEC7-E078-4390-BFD6-618DBB23C0CE}"/>
    <pc:docChg chg="undo custSel addSld delSld modSld">
      <pc:chgData name="Yoel Kortick" userId="167978f5-7f40-4909-85d5-d4149554ad4e" providerId="ADAL" clId="{FAD2EEC7-E078-4390-BFD6-618DBB23C0CE}" dt="2023-03-05T09:21:09.674" v="679" actId="33524"/>
      <pc:docMkLst>
        <pc:docMk/>
      </pc:docMkLst>
      <pc:sldChg chg="modSp mod">
        <pc:chgData name="Yoel Kortick" userId="167978f5-7f40-4909-85d5-d4149554ad4e" providerId="ADAL" clId="{FAD2EEC7-E078-4390-BFD6-618DBB23C0CE}" dt="2023-03-05T08:50:10.752" v="82" actId="113"/>
        <pc:sldMkLst>
          <pc:docMk/>
          <pc:sldMk cId="3267142644" sldId="1724"/>
        </pc:sldMkLst>
        <pc:spChg chg="mod">
          <ac:chgData name="Yoel Kortick" userId="167978f5-7f40-4909-85d5-d4149554ad4e" providerId="ADAL" clId="{FAD2EEC7-E078-4390-BFD6-618DBB23C0CE}" dt="2023-03-05T08:50:10.752" v="82" actId="113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FAD2EEC7-E078-4390-BFD6-618DBB23C0CE}" dt="2023-03-05T09:05:48.463" v="569" actId="6549"/>
        <pc:sldMkLst>
          <pc:docMk/>
          <pc:sldMk cId="1404067891" sldId="1782"/>
        </pc:sldMkLst>
        <pc:spChg chg="mod">
          <ac:chgData name="Yoel Kortick" userId="167978f5-7f40-4909-85d5-d4149554ad4e" providerId="ADAL" clId="{FAD2EEC7-E078-4390-BFD6-618DBB23C0CE}" dt="2023-03-05T09:05:48.463" v="569" actId="6549"/>
          <ac:spMkLst>
            <pc:docMk/>
            <pc:sldMk cId="1404067891" sldId="1782"/>
            <ac:spMk id="4" creationId="{A02F1239-CFFA-4E95-8A0B-536CBE397E4E}"/>
          </ac:spMkLst>
        </pc:spChg>
      </pc:sldChg>
      <pc:sldChg chg="modSp">
        <pc:chgData name="Yoel Kortick" userId="167978f5-7f40-4909-85d5-d4149554ad4e" providerId="ADAL" clId="{FAD2EEC7-E078-4390-BFD6-618DBB23C0CE}" dt="2023-03-05T08:46:20.493" v="3"/>
        <pc:sldMkLst>
          <pc:docMk/>
          <pc:sldMk cId="3301537159" sldId="1783"/>
        </pc:sldMkLst>
        <pc:spChg chg="mod">
          <ac:chgData name="Yoel Kortick" userId="167978f5-7f40-4909-85d5-d4149554ad4e" providerId="ADAL" clId="{FAD2EEC7-E078-4390-BFD6-618DBB23C0CE}" dt="2023-03-05T08:46:20.493" v="3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FAD2EEC7-E078-4390-BFD6-618DBB23C0CE}" dt="2023-03-05T09:13:33.704" v="651" actId="20577"/>
        <pc:sldMkLst>
          <pc:docMk/>
          <pc:sldMk cId="1773716853" sldId="1788"/>
        </pc:sldMkLst>
        <pc:spChg chg="mod">
          <ac:chgData name="Yoel Kortick" userId="167978f5-7f40-4909-85d5-d4149554ad4e" providerId="ADAL" clId="{FAD2EEC7-E078-4390-BFD6-618DBB23C0CE}" dt="2023-03-05T08:46:20.493" v="3"/>
          <ac:spMkLst>
            <pc:docMk/>
            <pc:sldMk cId="1773716853" sldId="1788"/>
            <ac:spMk id="3" creationId="{4FC18B40-6547-41EC-8A0E-1C8F40E0A42F}"/>
          </ac:spMkLst>
        </pc:spChg>
        <pc:spChg chg="mod">
          <ac:chgData name="Yoel Kortick" userId="167978f5-7f40-4909-85d5-d4149554ad4e" providerId="ADAL" clId="{FAD2EEC7-E078-4390-BFD6-618DBB23C0CE}" dt="2023-03-05T09:13:33.704" v="651" actId="20577"/>
          <ac:spMkLst>
            <pc:docMk/>
            <pc:sldMk cId="1773716853" sldId="1788"/>
            <ac:spMk id="6" creationId="{16391759-4014-A886-D4CD-780283162065}"/>
          </ac:spMkLst>
        </pc:spChg>
      </pc:sldChg>
      <pc:sldChg chg="modSp">
        <pc:chgData name="Yoel Kortick" userId="167978f5-7f40-4909-85d5-d4149554ad4e" providerId="ADAL" clId="{FAD2EEC7-E078-4390-BFD6-618DBB23C0CE}" dt="2023-03-05T08:50:06.181" v="81"/>
        <pc:sldMkLst>
          <pc:docMk/>
          <pc:sldMk cId="2299300669" sldId="1789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299300669" sldId="1789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FAD2EEC7-E078-4390-BFD6-618DBB23C0CE}" dt="2023-03-05T08:53:59.134" v="228" actId="47"/>
        <pc:sldMkLst>
          <pc:docMk/>
          <pc:sldMk cId="1445702250" sldId="1812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445702250" sldId="1812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8:51:37.394" v="160" actId="6549"/>
        <pc:sldMkLst>
          <pc:docMk/>
          <pc:sldMk cId="1327706362" sldId="1900"/>
        </pc:sldMkLst>
        <pc:spChg chg="add mod">
          <ac:chgData name="Yoel Kortick" userId="167978f5-7f40-4909-85d5-d4149554ad4e" providerId="ADAL" clId="{FAD2EEC7-E078-4390-BFD6-618DBB23C0CE}" dt="2023-03-05T08:51:37.394" v="160" actId="6549"/>
          <ac:spMkLst>
            <pc:docMk/>
            <pc:sldMk cId="1327706362" sldId="1900"/>
            <ac:spMk id="2" creationId="{99AD591B-A0C6-36D9-82C1-D39631B9BC8D}"/>
          </ac:spMkLst>
        </pc:spChg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327706362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FAD2EEC7-E078-4390-BFD6-618DBB23C0CE}" dt="2023-03-05T08:51:24.393" v="132" actId="478"/>
          <ac:spMkLst>
            <pc:docMk/>
            <pc:sldMk cId="1327706362" sldId="1900"/>
            <ac:spMk id="4" creationId="{B6062405-E711-7846-880A-3E1EB7707CC5}"/>
          </ac:spMkLst>
        </pc:spChg>
        <pc:spChg chg="add mod">
          <ac:chgData name="Yoel Kortick" userId="167978f5-7f40-4909-85d5-d4149554ad4e" providerId="ADAL" clId="{FAD2EEC7-E078-4390-BFD6-618DBB23C0CE}" dt="2023-03-05T08:50:54.979" v="100"/>
          <ac:spMkLst>
            <pc:docMk/>
            <pc:sldMk cId="1327706362" sldId="1900"/>
            <ac:spMk id="5" creationId="{651F7693-D76D-8FAD-06A7-4D7FC7D4C233}"/>
          </ac:spMkLst>
        </pc:spChg>
        <pc:spChg chg="del mod">
          <ac:chgData name="Yoel Kortick" userId="167978f5-7f40-4909-85d5-d4149554ad4e" providerId="ADAL" clId="{FAD2EEC7-E078-4390-BFD6-618DBB23C0CE}" dt="2023-03-05T08:50:21.756" v="89" actId="478"/>
          <ac:spMkLst>
            <pc:docMk/>
            <pc:sldMk cId="1327706362" sldId="1900"/>
            <ac:spMk id="8" creationId="{1749C642-CA6B-DD4F-7799-3A2EADA448C9}"/>
          </ac:spMkLst>
        </pc:spChg>
        <pc:spChg chg="del">
          <ac:chgData name="Yoel Kortick" userId="167978f5-7f40-4909-85d5-d4149554ad4e" providerId="ADAL" clId="{FAD2EEC7-E078-4390-BFD6-618DBB23C0CE}" dt="2023-03-05T08:50:20.252" v="88" actId="478"/>
          <ac:spMkLst>
            <pc:docMk/>
            <pc:sldMk cId="1327706362" sldId="1900"/>
            <ac:spMk id="9" creationId="{13067A84-D0DB-CCE7-4D97-D2940BCE46D4}"/>
          </ac:spMkLst>
        </pc:spChg>
        <pc:spChg chg="del">
          <ac:chgData name="Yoel Kortick" userId="167978f5-7f40-4909-85d5-d4149554ad4e" providerId="ADAL" clId="{FAD2EEC7-E078-4390-BFD6-618DBB23C0CE}" dt="2023-03-05T08:50:18.247" v="85" actId="478"/>
          <ac:spMkLst>
            <pc:docMk/>
            <pc:sldMk cId="1327706362" sldId="1900"/>
            <ac:spMk id="10" creationId="{E672046A-A571-0A0C-4D9B-E9206C7AA8AB}"/>
          </ac:spMkLst>
        </pc:spChg>
        <pc:picChg chg="del">
          <ac:chgData name="Yoel Kortick" userId="167978f5-7f40-4909-85d5-d4149554ad4e" providerId="ADAL" clId="{FAD2EEC7-E078-4390-BFD6-618DBB23C0CE}" dt="2023-03-05T08:50:17.510" v="84" actId="478"/>
          <ac:picMkLst>
            <pc:docMk/>
            <pc:sldMk cId="1327706362" sldId="1900"/>
            <ac:picMk id="6" creationId="{2A84BC53-3132-62FD-6086-AF83C7B9ACD5}"/>
          </ac:picMkLst>
        </pc:picChg>
        <pc:picChg chg="del">
          <ac:chgData name="Yoel Kortick" userId="167978f5-7f40-4909-85d5-d4149554ad4e" providerId="ADAL" clId="{FAD2EEC7-E078-4390-BFD6-618DBB23C0CE}" dt="2023-03-05T08:50:16.844" v="83" actId="478"/>
          <ac:picMkLst>
            <pc:docMk/>
            <pc:sldMk cId="1327706362" sldId="1900"/>
            <ac:picMk id="7" creationId="{789B7F7F-8DB0-2BBF-795F-8BC4A7DCEF34}"/>
          </ac:picMkLst>
        </pc:picChg>
        <pc:cxnChg chg="del">
          <ac:chgData name="Yoel Kortick" userId="167978f5-7f40-4909-85d5-d4149554ad4e" providerId="ADAL" clId="{FAD2EEC7-E078-4390-BFD6-618DBB23C0CE}" dt="2023-03-05T08:50:19.651" v="87" actId="478"/>
          <ac:cxnSpMkLst>
            <pc:docMk/>
            <pc:sldMk cId="1327706362" sldId="1900"/>
            <ac:cxnSpMk id="11" creationId="{21A1E422-8A95-C866-9AFC-6EB506D1D36D}"/>
          </ac:cxnSpMkLst>
        </pc:cxnChg>
        <pc:cxnChg chg="del">
          <ac:chgData name="Yoel Kortick" userId="167978f5-7f40-4909-85d5-d4149554ad4e" providerId="ADAL" clId="{FAD2EEC7-E078-4390-BFD6-618DBB23C0CE}" dt="2023-03-05T08:50:18.897" v="86" actId="478"/>
          <ac:cxnSpMkLst>
            <pc:docMk/>
            <pc:sldMk cId="1327706362" sldId="1900"/>
            <ac:cxnSpMk id="12" creationId="{BF8F27BF-6920-1094-03B6-9323FAA94B52}"/>
          </ac:cxnSpMkLst>
        </pc:cxnChg>
      </pc:sldChg>
      <pc:sldChg chg="modSp del">
        <pc:chgData name="Yoel Kortick" userId="167978f5-7f40-4909-85d5-d4149554ad4e" providerId="ADAL" clId="{FAD2EEC7-E078-4390-BFD6-618DBB23C0CE}" dt="2023-03-05T08:54:03.240" v="238" actId="47"/>
        <pc:sldMkLst>
          <pc:docMk/>
          <pc:sldMk cId="3844307932" sldId="1901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3844307932" sldId="19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3:59.633" v="229" actId="47"/>
        <pc:sldMkLst>
          <pc:docMk/>
          <pc:sldMk cId="2405062738" sldId="1913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405062738" sldId="191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037" v="230" actId="47"/>
        <pc:sldMkLst>
          <pc:docMk/>
          <pc:sldMk cId="927932723" sldId="1914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927932723" sldId="19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451" v="231" actId="47"/>
        <pc:sldMkLst>
          <pc:docMk/>
          <pc:sldMk cId="2358451958" sldId="1915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358451958" sldId="191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867" v="232" actId="47"/>
        <pc:sldMkLst>
          <pc:docMk/>
          <pc:sldMk cId="3390253161" sldId="1916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3390253161" sldId="191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1.253" v="233" actId="47"/>
        <pc:sldMkLst>
          <pc:docMk/>
          <pc:sldMk cId="1366746876" sldId="1917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366746876" sldId="191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1.636" v="234" actId="47"/>
        <pc:sldMkLst>
          <pc:docMk/>
          <pc:sldMk cId="2573627378" sldId="1918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573627378" sldId="191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037" v="235" actId="47"/>
        <pc:sldMkLst>
          <pc:docMk/>
          <pc:sldMk cId="1891680666" sldId="1919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891680666" sldId="191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422" v="236" actId="47"/>
        <pc:sldMkLst>
          <pc:docMk/>
          <pc:sldMk cId="2538107394" sldId="1920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538107394" sldId="192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823" v="237" actId="47"/>
        <pc:sldMkLst>
          <pc:docMk/>
          <pc:sldMk cId="2736674111" sldId="1921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736674111" sldId="1921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FAD2EEC7-E078-4390-BFD6-618DBB23C0CE}" dt="2023-03-05T08:54:28.788" v="239"/>
        <pc:sldMkLst>
          <pc:docMk/>
          <pc:sldMk cId="2393563404" sldId="1924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2393563404" sldId="1924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8:55:21.590" v="280" actId="1035"/>
        <pc:sldMkLst>
          <pc:docMk/>
          <pc:sldMk cId="3675067512" sldId="1925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675067512" sldId="1925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4:42.421" v="240" actId="478"/>
          <ac:spMkLst>
            <pc:docMk/>
            <pc:sldMk cId="3675067512" sldId="1925"/>
            <ac:spMk id="4" creationId="{8D74B9F1-F21A-8747-1713-A6AB214C9A0A}"/>
          </ac:spMkLst>
        </pc:spChg>
        <pc:spChg chg="del">
          <ac:chgData name="Yoel Kortick" userId="167978f5-7f40-4909-85d5-d4149554ad4e" providerId="ADAL" clId="{FAD2EEC7-E078-4390-BFD6-618DBB23C0CE}" dt="2023-03-05T08:54:42.421" v="240" actId="478"/>
          <ac:spMkLst>
            <pc:docMk/>
            <pc:sldMk cId="3675067512" sldId="1925"/>
            <ac:spMk id="5" creationId="{E06D14EF-9671-B42F-0ABC-006B9CC411BF}"/>
          </ac:spMkLst>
        </pc:spChg>
        <pc:spChg chg="add mod">
          <ac:chgData name="Yoel Kortick" userId="167978f5-7f40-4909-85d5-d4149554ad4e" providerId="ADAL" clId="{FAD2EEC7-E078-4390-BFD6-618DBB23C0CE}" dt="2023-03-05T08:55:21.590" v="280" actId="1035"/>
          <ac:spMkLst>
            <pc:docMk/>
            <pc:sldMk cId="3675067512" sldId="1925"/>
            <ac:spMk id="7" creationId="{B3BF1196-A3AB-E933-EC84-8BEAFDC79D49}"/>
          </ac:spMkLst>
        </pc:spChg>
        <pc:spChg chg="add mod">
          <ac:chgData name="Yoel Kortick" userId="167978f5-7f40-4909-85d5-d4149554ad4e" providerId="ADAL" clId="{FAD2EEC7-E078-4390-BFD6-618DBB23C0CE}" dt="2023-03-05T08:55:12.648" v="251" actId="404"/>
          <ac:spMkLst>
            <pc:docMk/>
            <pc:sldMk cId="3675067512" sldId="1925"/>
            <ac:spMk id="8" creationId="{639B460F-FEED-4BCD-54B7-7784DEDA492B}"/>
          </ac:spMkLst>
        </pc:spChg>
        <pc:spChg chg="add mod">
          <ac:chgData name="Yoel Kortick" userId="167978f5-7f40-4909-85d5-d4149554ad4e" providerId="ADAL" clId="{FAD2EEC7-E078-4390-BFD6-618DBB23C0CE}" dt="2023-03-05T08:55:15.950" v="253" actId="1035"/>
          <ac:spMkLst>
            <pc:docMk/>
            <pc:sldMk cId="3675067512" sldId="1925"/>
            <ac:spMk id="9" creationId="{085D94EA-877C-05EA-36C2-C461FE770521}"/>
          </ac:spMkLst>
        </pc:spChg>
        <pc:picChg chg="del">
          <ac:chgData name="Yoel Kortick" userId="167978f5-7f40-4909-85d5-d4149554ad4e" providerId="ADAL" clId="{FAD2EEC7-E078-4390-BFD6-618DBB23C0CE}" dt="2023-03-05T08:54:42.421" v="240" actId="478"/>
          <ac:picMkLst>
            <pc:docMk/>
            <pc:sldMk cId="3675067512" sldId="1925"/>
            <ac:picMk id="2" creationId="{C391C55C-88AE-8C7F-40A2-52E5D0CE732A}"/>
          </ac:picMkLst>
        </pc:picChg>
        <pc:picChg chg="del">
          <ac:chgData name="Yoel Kortick" userId="167978f5-7f40-4909-85d5-d4149554ad4e" providerId="ADAL" clId="{FAD2EEC7-E078-4390-BFD6-618DBB23C0CE}" dt="2023-03-05T08:54:42.421" v="240" actId="478"/>
          <ac:picMkLst>
            <pc:docMk/>
            <pc:sldMk cId="3675067512" sldId="1925"/>
            <ac:picMk id="6" creationId="{904C522D-93E7-A96A-A078-952FD293319E}"/>
          </ac:picMkLst>
        </pc:picChg>
      </pc:sldChg>
      <pc:sldChg chg="modSp">
        <pc:chgData name="Yoel Kortick" userId="167978f5-7f40-4909-85d5-d4149554ad4e" providerId="ADAL" clId="{FAD2EEC7-E078-4390-BFD6-618DBB23C0CE}" dt="2023-03-05T08:56:58.013" v="309"/>
        <pc:sldMkLst>
          <pc:docMk/>
          <pc:sldMk cId="3160650688" sldId="1926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3160650688" sldId="1926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9:04:23.110" v="478" actId="404"/>
        <pc:sldMkLst>
          <pc:docMk/>
          <pc:sldMk cId="2712313443" sldId="1927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2712313443" sldId="1927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7:37.194" v="314" actId="478"/>
          <ac:spMkLst>
            <pc:docMk/>
            <pc:sldMk cId="2712313443" sldId="1927"/>
            <ac:spMk id="4" creationId="{7B3BA726-E80E-7BBB-25BF-B69FFA1AED18}"/>
          </ac:spMkLst>
        </pc:spChg>
        <pc:spChg chg="del">
          <ac:chgData name="Yoel Kortick" userId="167978f5-7f40-4909-85d5-d4149554ad4e" providerId="ADAL" clId="{FAD2EEC7-E078-4390-BFD6-618DBB23C0CE}" dt="2023-03-05T08:57:35.959" v="313" actId="478"/>
          <ac:spMkLst>
            <pc:docMk/>
            <pc:sldMk cId="2712313443" sldId="1927"/>
            <ac:spMk id="5" creationId="{4F9879A3-3A01-2B05-819B-A8FFEDBF8DEE}"/>
          </ac:spMkLst>
        </pc:spChg>
        <pc:spChg chg="add mod">
          <ac:chgData name="Yoel Kortick" userId="167978f5-7f40-4909-85d5-d4149554ad4e" providerId="ADAL" clId="{FAD2EEC7-E078-4390-BFD6-618DBB23C0CE}" dt="2023-03-05T09:04:23.110" v="478" actId="404"/>
          <ac:spMkLst>
            <pc:docMk/>
            <pc:sldMk cId="2712313443" sldId="1927"/>
            <ac:spMk id="7" creationId="{BFFC56E6-464D-F471-FD41-683E882132D5}"/>
          </ac:spMkLst>
        </pc:spChg>
        <pc:picChg chg="del">
          <ac:chgData name="Yoel Kortick" userId="167978f5-7f40-4909-85d5-d4149554ad4e" providerId="ADAL" clId="{FAD2EEC7-E078-4390-BFD6-618DBB23C0CE}" dt="2023-03-05T08:57:33.918" v="311" actId="478"/>
          <ac:picMkLst>
            <pc:docMk/>
            <pc:sldMk cId="2712313443" sldId="1927"/>
            <ac:picMk id="2" creationId="{272A0628-C38F-C20A-EAE5-73269AAB51A8}"/>
          </ac:picMkLst>
        </pc:picChg>
        <pc:picChg chg="del">
          <ac:chgData name="Yoel Kortick" userId="167978f5-7f40-4909-85d5-d4149554ad4e" providerId="ADAL" clId="{FAD2EEC7-E078-4390-BFD6-618DBB23C0CE}" dt="2023-03-05T08:57:34.490" v="312" actId="478"/>
          <ac:picMkLst>
            <pc:docMk/>
            <pc:sldMk cId="2712313443" sldId="1927"/>
            <ac:picMk id="6" creationId="{59DFC2F3-AE49-CBCE-2F42-3494DD0264D3}"/>
          </ac:picMkLst>
        </pc:picChg>
      </pc:sldChg>
      <pc:sldChg chg="addSp delSp modSp mod">
        <pc:chgData name="Yoel Kortick" userId="167978f5-7f40-4909-85d5-d4149554ad4e" providerId="ADAL" clId="{FAD2EEC7-E078-4390-BFD6-618DBB23C0CE}" dt="2023-03-05T08:55:45.766" v="303" actId="1035"/>
        <pc:sldMkLst>
          <pc:docMk/>
          <pc:sldMk cId="3331209975" sldId="1928"/>
        </pc:sldMkLst>
        <pc:spChg chg="add mod">
          <ac:chgData name="Yoel Kortick" userId="167978f5-7f40-4909-85d5-d4149554ad4e" providerId="ADAL" clId="{FAD2EEC7-E078-4390-BFD6-618DBB23C0CE}" dt="2023-03-05T08:55:45.766" v="303" actId="1035"/>
          <ac:spMkLst>
            <pc:docMk/>
            <pc:sldMk cId="3331209975" sldId="1928"/>
            <ac:spMk id="2" creationId="{D8A5CE83-BF6C-7106-8433-90648F43FE96}"/>
          </ac:spMkLst>
        </pc:spChg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331209975" sldId="1928"/>
            <ac:spMk id="3" creationId="{4FC18B40-6547-41EC-8A0E-1C8F40E0A42F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4" creationId="{6007BF9E-B25D-F6F3-3FCF-0DDDFAC15BE7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5" creationId="{26D89F3D-A5AC-1F6E-BD95-F89A9C65D5F4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6" creationId="{A9B98798-87DF-DE73-6928-114077BA5856}"/>
          </ac:spMkLst>
        </pc:spChg>
        <pc:spChg chg="del">
          <ac:chgData name="Yoel Kortick" userId="167978f5-7f40-4909-85d5-d4149554ad4e" providerId="ADAL" clId="{FAD2EEC7-E078-4390-BFD6-618DBB23C0CE}" dt="2023-03-05T08:54:46.240" v="241" actId="478"/>
          <ac:spMkLst>
            <pc:docMk/>
            <pc:sldMk cId="3331209975" sldId="1928"/>
            <ac:spMk id="7" creationId="{6F72CB3F-3F63-8DF7-9578-841F0417829B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9:18:28.289" v="673" actId="1076"/>
        <pc:sldMkLst>
          <pc:docMk/>
          <pc:sldMk cId="3370605509" sldId="1929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370605509" sldId="1929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4:50.832" v="245" actId="478"/>
          <ac:spMkLst>
            <pc:docMk/>
            <pc:sldMk cId="3370605509" sldId="1929"/>
            <ac:spMk id="4" creationId="{9DE5C167-FEE5-C944-B6C2-79D9C2A65A0D}"/>
          </ac:spMkLst>
        </pc:spChg>
        <pc:spChg chg="del">
          <ac:chgData name="Yoel Kortick" userId="167978f5-7f40-4909-85d5-d4149554ad4e" providerId="ADAL" clId="{FAD2EEC7-E078-4390-BFD6-618DBB23C0CE}" dt="2023-03-05T08:54:49.346" v="244" actId="478"/>
          <ac:spMkLst>
            <pc:docMk/>
            <pc:sldMk cId="3370605509" sldId="1929"/>
            <ac:spMk id="5" creationId="{CE45C49E-B686-5FF9-50AA-741529B5DC84}"/>
          </ac:spMkLst>
        </pc:spChg>
        <pc:spChg chg="add mod">
          <ac:chgData name="Yoel Kortick" userId="167978f5-7f40-4909-85d5-d4149554ad4e" providerId="ADAL" clId="{FAD2EEC7-E078-4390-BFD6-618DBB23C0CE}" dt="2023-03-05T08:56:10.771" v="308" actId="33524"/>
          <ac:spMkLst>
            <pc:docMk/>
            <pc:sldMk cId="3370605509" sldId="1929"/>
            <ac:spMk id="7" creationId="{11C6A506-FC68-E3A9-08A6-4FAA5C309496}"/>
          </ac:spMkLst>
        </pc:spChg>
        <pc:picChg chg="del">
          <ac:chgData name="Yoel Kortick" userId="167978f5-7f40-4909-85d5-d4149554ad4e" providerId="ADAL" clId="{FAD2EEC7-E078-4390-BFD6-618DBB23C0CE}" dt="2023-03-05T08:54:47.843" v="242" actId="478"/>
          <ac:picMkLst>
            <pc:docMk/>
            <pc:sldMk cId="3370605509" sldId="1929"/>
            <ac:picMk id="2" creationId="{3DBFBA41-9E8F-62DD-D491-71A715C86B33}"/>
          </ac:picMkLst>
        </pc:picChg>
        <pc:picChg chg="del">
          <ac:chgData name="Yoel Kortick" userId="167978f5-7f40-4909-85d5-d4149554ad4e" providerId="ADAL" clId="{FAD2EEC7-E078-4390-BFD6-618DBB23C0CE}" dt="2023-03-05T08:54:48.445" v="243" actId="478"/>
          <ac:picMkLst>
            <pc:docMk/>
            <pc:sldMk cId="3370605509" sldId="1929"/>
            <ac:picMk id="6" creationId="{32EE0C88-1D42-181B-0A9B-C9F606181752}"/>
          </ac:picMkLst>
        </pc:picChg>
        <pc:picChg chg="add del mod">
          <ac:chgData name="Yoel Kortick" userId="167978f5-7f40-4909-85d5-d4149554ad4e" providerId="ADAL" clId="{FAD2EEC7-E078-4390-BFD6-618DBB23C0CE}" dt="2023-03-05T09:18:08.256" v="670" actId="478"/>
          <ac:picMkLst>
            <pc:docMk/>
            <pc:sldMk cId="3370605509" sldId="1929"/>
            <ac:picMk id="9" creationId="{72C3C21B-791A-2DC1-D371-1CC46ADDE3F4}"/>
          </ac:picMkLst>
        </pc:picChg>
        <pc:picChg chg="add mod">
          <ac:chgData name="Yoel Kortick" userId="167978f5-7f40-4909-85d5-d4149554ad4e" providerId="ADAL" clId="{FAD2EEC7-E078-4390-BFD6-618DBB23C0CE}" dt="2023-03-05T09:18:28.289" v="673" actId="1076"/>
          <ac:picMkLst>
            <pc:docMk/>
            <pc:sldMk cId="3370605509" sldId="1929"/>
            <ac:picMk id="11" creationId="{1AC9D211-357E-ED94-62D0-EE1C2CC55350}"/>
          </ac:picMkLst>
        </pc:picChg>
      </pc:sldChg>
      <pc:sldChg chg="modSp del">
        <pc:chgData name="Yoel Kortick" userId="167978f5-7f40-4909-85d5-d4149554ad4e" providerId="ADAL" clId="{FAD2EEC7-E078-4390-BFD6-618DBB23C0CE}" dt="2023-03-05T08:54:53.272" v="246" actId="47"/>
        <pc:sldMkLst>
          <pc:docMk/>
          <pc:sldMk cId="3424910571" sldId="1930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424910571" sldId="193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3.785" v="247" actId="47"/>
        <pc:sldMkLst>
          <pc:docMk/>
          <pc:sldMk cId="2137754930" sldId="1931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2137754930" sldId="193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4.253" v="248" actId="47"/>
        <pc:sldMkLst>
          <pc:docMk/>
          <pc:sldMk cId="380011280" sldId="1932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80011280" sldId="193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4.754" v="249" actId="47"/>
        <pc:sldMkLst>
          <pc:docMk/>
          <pc:sldMk cId="3852764166" sldId="1933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852764166" sldId="193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7:28.889" v="310" actId="47"/>
        <pc:sldMkLst>
          <pc:docMk/>
          <pc:sldMk cId="2427324956" sldId="1934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2427324956" sldId="1934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FAD2EEC7-E078-4390-BFD6-618DBB23C0CE}" dt="2023-03-05T08:47:24.333" v="32" actId="6549"/>
        <pc:sldMkLst>
          <pc:docMk/>
          <pc:sldMk cId="3826229360" sldId="1935"/>
        </pc:sldMkLst>
        <pc:spChg chg="mod">
          <ac:chgData name="Yoel Kortick" userId="167978f5-7f40-4909-85d5-d4149554ad4e" providerId="ADAL" clId="{FAD2EEC7-E078-4390-BFD6-618DBB23C0CE}" dt="2023-03-05T08:47:24.333" v="32" actId="6549"/>
          <ac:spMkLst>
            <pc:docMk/>
            <pc:sldMk cId="3826229360" sldId="1935"/>
            <ac:spMk id="6" creationId="{16391759-4014-A886-D4CD-780283162065}"/>
          </ac:spMkLst>
        </pc:spChg>
      </pc:sldChg>
      <pc:sldChg chg="modSp add mod">
        <pc:chgData name="Yoel Kortick" userId="167978f5-7f40-4909-85d5-d4149554ad4e" providerId="ADAL" clId="{FAD2EEC7-E078-4390-BFD6-618DBB23C0CE}" dt="2023-03-05T08:47:30.276" v="34" actId="6549"/>
        <pc:sldMkLst>
          <pc:docMk/>
          <pc:sldMk cId="1669908127" sldId="1936"/>
        </pc:sldMkLst>
        <pc:spChg chg="mod">
          <ac:chgData name="Yoel Kortick" userId="167978f5-7f40-4909-85d5-d4149554ad4e" providerId="ADAL" clId="{FAD2EEC7-E078-4390-BFD6-618DBB23C0CE}" dt="2023-03-05T08:47:30.276" v="34" actId="6549"/>
          <ac:spMkLst>
            <pc:docMk/>
            <pc:sldMk cId="1669908127" sldId="1936"/>
            <ac:spMk id="6" creationId="{16391759-4014-A886-D4CD-780283162065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14:56.175" v="659" actId="6549"/>
        <pc:sldMkLst>
          <pc:docMk/>
          <pc:sldMk cId="2393929236" sldId="1937"/>
        </pc:sldMkLst>
        <pc:spChg chg="add mod">
          <ac:chgData name="Yoel Kortick" userId="167978f5-7f40-4909-85d5-d4149554ad4e" providerId="ADAL" clId="{FAD2EEC7-E078-4390-BFD6-618DBB23C0CE}" dt="2023-03-05T09:14:56.175" v="659" actId="6549"/>
          <ac:spMkLst>
            <pc:docMk/>
            <pc:sldMk cId="2393929236" sldId="1937"/>
            <ac:spMk id="2" creationId="{15879CF0-0CC1-B0C3-2E94-7219E532EF9B}"/>
          </ac:spMkLst>
        </pc:spChg>
        <pc:spChg chg="add mod">
          <ac:chgData name="Yoel Kortick" userId="167978f5-7f40-4909-85d5-d4149554ad4e" providerId="ADAL" clId="{FAD2EEC7-E078-4390-BFD6-618DBB23C0CE}" dt="2023-03-05T08:48:02.346" v="43"/>
          <ac:spMkLst>
            <pc:docMk/>
            <pc:sldMk cId="2393929236" sldId="1937"/>
            <ac:spMk id="4" creationId="{B6C94C15-4DF6-1B30-F4A4-C9DC084A7CE5}"/>
          </ac:spMkLst>
        </pc:spChg>
        <pc:spChg chg="del">
          <ac:chgData name="Yoel Kortick" userId="167978f5-7f40-4909-85d5-d4149554ad4e" providerId="ADAL" clId="{FAD2EEC7-E078-4390-BFD6-618DBB23C0CE}" dt="2023-03-05T08:47:56.016" v="36" actId="478"/>
          <ac:spMkLst>
            <pc:docMk/>
            <pc:sldMk cId="2393929236" sldId="1937"/>
            <ac:spMk id="6" creationId="{16391759-4014-A886-D4CD-780283162065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4:51.863" v="658" actId="6549"/>
        <pc:sldMkLst>
          <pc:docMk/>
          <pc:sldMk cId="3974152442" sldId="1938"/>
        </pc:sldMkLst>
        <pc:spChg chg="add mod">
          <ac:chgData name="Yoel Kortick" userId="167978f5-7f40-4909-85d5-d4149554ad4e" providerId="ADAL" clId="{FAD2EEC7-E078-4390-BFD6-618DBB23C0CE}" dt="2023-03-05T09:14:51.863" v="658" actId="6549"/>
          <ac:spMkLst>
            <pc:docMk/>
            <pc:sldMk cId="3974152442" sldId="1938"/>
            <ac:spMk id="2" creationId="{5E2E51F0-58CF-22F8-1B96-C75EF3509162}"/>
          </ac:spMkLst>
        </pc:spChg>
        <pc:spChg chg="add mod">
          <ac:chgData name="Yoel Kortick" userId="167978f5-7f40-4909-85d5-d4149554ad4e" providerId="ADAL" clId="{FAD2EEC7-E078-4390-BFD6-618DBB23C0CE}" dt="2023-03-05T08:48:24.763" v="57"/>
          <ac:spMkLst>
            <pc:docMk/>
            <pc:sldMk cId="3974152442" sldId="1938"/>
            <ac:spMk id="4" creationId="{7C1F77DC-B2CA-576B-0968-22A9F92FCD0B}"/>
          </ac:spMkLst>
        </pc:spChg>
      </pc:sldChg>
      <pc:sldChg chg="addSp modSp add mod">
        <pc:chgData name="Yoel Kortick" userId="167978f5-7f40-4909-85d5-d4149554ad4e" providerId="ADAL" clId="{FAD2EEC7-E078-4390-BFD6-618DBB23C0CE}" dt="2023-03-05T08:49:12.984" v="71" actId="33524"/>
        <pc:sldMkLst>
          <pc:docMk/>
          <pc:sldMk cId="2544074184" sldId="1939"/>
        </pc:sldMkLst>
        <pc:spChg chg="add mod">
          <ac:chgData name="Yoel Kortick" userId="167978f5-7f40-4909-85d5-d4149554ad4e" providerId="ADAL" clId="{FAD2EEC7-E078-4390-BFD6-618DBB23C0CE}" dt="2023-03-05T08:49:12.984" v="71" actId="33524"/>
          <ac:spMkLst>
            <pc:docMk/>
            <pc:sldMk cId="2544074184" sldId="1939"/>
            <ac:spMk id="2" creationId="{E1B4F0C3-D67D-EA43-D3DF-62C36CCFA883}"/>
          </ac:spMkLst>
        </pc:spChg>
        <pc:spChg chg="add mod">
          <ac:chgData name="Yoel Kortick" userId="167978f5-7f40-4909-85d5-d4149554ad4e" providerId="ADAL" clId="{FAD2EEC7-E078-4390-BFD6-618DBB23C0CE}" dt="2023-03-05T08:49:09.139" v="70"/>
          <ac:spMkLst>
            <pc:docMk/>
            <pc:sldMk cId="2544074184" sldId="1939"/>
            <ac:spMk id="4" creationId="{56C3F288-1307-EC3E-109B-AA2BA3D9E081}"/>
          </ac:spMkLst>
        </pc:spChg>
      </pc:sldChg>
      <pc:sldChg chg="addSp modSp add mod">
        <pc:chgData name="Yoel Kortick" userId="167978f5-7f40-4909-85d5-d4149554ad4e" providerId="ADAL" clId="{FAD2EEC7-E078-4390-BFD6-618DBB23C0CE}" dt="2023-03-05T08:49:28.387" v="77" actId="1035"/>
        <pc:sldMkLst>
          <pc:docMk/>
          <pc:sldMk cId="2966456221" sldId="1940"/>
        </pc:sldMkLst>
        <pc:spChg chg="add mod">
          <ac:chgData name="Yoel Kortick" userId="167978f5-7f40-4909-85d5-d4149554ad4e" providerId="ADAL" clId="{FAD2EEC7-E078-4390-BFD6-618DBB23C0CE}" dt="2023-03-05T08:49:28.387" v="77" actId="1035"/>
          <ac:spMkLst>
            <pc:docMk/>
            <pc:sldMk cId="2966456221" sldId="1940"/>
            <ac:spMk id="2" creationId="{A6DBFD86-5256-04EF-0174-F87CE5863DCB}"/>
          </ac:spMkLst>
        </pc:spChg>
        <pc:spChg chg="add mod">
          <ac:chgData name="Yoel Kortick" userId="167978f5-7f40-4909-85d5-d4149554ad4e" providerId="ADAL" clId="{FAD2EEC7-E078-4390-BFD6-618DBB23C0CE}" dt="2023-03-05T08:49:24.126" v="72"/>
          <ac:spMkLst>
            <pc:docMk/>
            <pc:sldMk cId="2966456221" sldId="1940"/>
            <ac:spMk id="4" creationId="{9DD15DF4-19F6-6EB8-9057-EF95630FC1C3}"/>
          </ac:spMkLst>
        </pc:spChg>
      </pc:sldChg>
      <pc:sldChg chg="add del">
        <pc:chgData name="Yoel Kortick" userId="167978f5-7f40-4909-85d5-d4149554ad4e" providerId="ADAL" clId="{FAD2EEC7-E078-4390-BFD6-618DBB23C0CE}" dt="2023-03-05T08:49:43.857" v="78" actId="47"/>
        <pc:sldMkLst>
          <pc:docMk/>
          <pc:sldMk cId="2350592018" sldId="1941"/>
        </pc:sldMkLst>
      </pc:sldChg>
      <pc:sldChg chg="addSp modSp add mod">
        <pc:chgData name="Yoel Kortick" userId="167978f5-7f40-4909-85d5-d4149554ad4e" providerId="ADAL" clId="{FAD2EEC7-E078-4390-BFD6-618DBB23C0CE}" dt="2023-03-05T08:53:15.264" v="217" actId="404"/>
        <pc:sldMkLst>
          <pc:docMk/>
          <pc:sldMk cId="4002164418" sldId="1941"/>
        </pc:sldMkLst>
        <pc:spChg chg="add mod">
          <ac:chgData name="Yoel Kortick" userId="167978f5-7f40-4909-85d5-d4149554ad4e" providerId="ADAL" clId="{FAD2EEC7-E078-4390-BFD6-618DBB23C0CE}" dt="2023-03-05T08:53:15.264" v="217" actId="404"/>
          <ac:spMkLst>
            <pc:docMk/>
            <pc:sldMk cId="4002164418" sldId="1941"/>
            <ac:spMk id="2" creationId="{908EAB09-BA50-336B-D45B-447732E94197}"/>
          </ac:spMkLst>
        </pc:spChg>
        <pc:spChg chg="add mod">
          <ac:chgData name="Yoel Kortick" userId="167978f5-7f40-4909-85d5-d4149554ad4e" providerId="ADAL" clId="{FAD2EEC7-E078-4390-BFD6-618DBB23C0CE}" dt="2023-03-05T08:53:01.687" v="181" actId="404"/>
          <ac:spMkLst>
            <pc:docMk/>
            <pc:sldMk cId="4002164418" sldId="1941"/>
            <ac:spMk id="4" creationId="{13AC5627-B3F2-1545-0888-5C092711AF6D}"/>
          </ac:spMkLst>
        </pc:spChg>
        <pc:spChg chg="add mod">
          <ac:chgData name="Yoel Kortick" userId="167978f5-7f40-4909-85d5-d4149554ad4e" providerId="ADAL" clId="{FAD2EEC7-E078-4390-BFD6-618DBB23C0CE}" dt="2023-03-05T08:53:08.701" v="197" actId="404"/>
          <ac:spMkLst>
            <pc:docMk/>
            <pc:sldMk cId="4002164418" sldId="1941"/>
            <ac:spMk id="5" creationId="{248A1774-D5C1-87B9-FCAE-61D05892DA4F}"/>
          </ac:spMkLst>
        </pc:spChg>
        <pc:spChg chg="add mod">
          <ac:chgData name="Yoel Kortick" userId="167978f5-7f40-4909-85d5-d4149554ad4e" providerId="ADAL" clId="{FAD2EEC7-E078-4390-BFD6-618DBB23C0CE}" dt="2023-03-05T08:52:56.340" v="173" actId="404"/>
          <ac:spMkLst>
            <pc:docMk/>
            <pc:sldMk cId="4002164418" sldId="1941"/>
            <ac:spMk id="6" creationId="{25BD0689-88C4-0826-6B95-955BB2DE6763}"/>
          </ac:spMkLst>
        </pc:spChg>
      </pc:sldChg>
      <pc:sldChg chg="add del">
        <pc:chgData name="Yoel Kortick" userId="167978f5-7f40-4909-85d5-d4149554ad4e" providerId="ADAL" clId="{FAD2EEC7-E078-4390-BFD6-618DBB23C0CE}" dt="2023-03-05T08:49:44.784" v="79" actId="47"/>
        <pc:sldMkLst>
          <pc:docMk/>
          <pc:sldMk cId="1821469520" sldId="1942"/>
        </pc:sldMkLst>
      </pc:sldChg>
      <pc:sldChg chg="addSp modSp add mod">
        <pc:chgData name="Yoel Kortick" userId="167978f5-7f40-4909-85d5-d4149554ad4e" providerId="ADAL" clId="{FAD2EEC7-E078-4390-BFD6-618DBB23C0CE}" dt="2023-03-05T08:53:31.477" v="219" actId="404"/>
        <pc:sldMkLst>
          <pc:docMk/>
          <pc:sldMk cId="3621425340" sldId="1942"/>
        </pc:sldMkLst>
        <pc:spChg chg="add mod">
          <ac:chgData name="Yoel Kortick" userId="167978f5-7f40-4909-85d5-d4149554ad4e" providerId="ADAL" clId="{FAD2EEC7-E078-4390-BFD6-618DBB23C0CE}" dt="2023-03-05T08:53:31.477" v="219" actId="404"/>
          <ac:spMkLst>
            <pc:docMk/>
            <pc:sldMk cId="3621425340" sldId="1942"/>
            <ac:spMk id="2" creationId="{ADB0B8EC-BF8D-EFCC-1183-6520CC6D1E09}"/>
          </ac:spMkLst>
        </pc:spChg>
      </pc:sldChg>
      <pc:sldChg chg="add del">
        <pc:chgData name="Yoel Kortick" userId="167978f5-7f40-4909-85d5-d4149554ad4e" providerId="ADAL" clId="{FAD2EEC7-E078-4390-BFD6-618DBB23C0CE}" dt="2023-03-05T08:53:48.397" v="220" actId="47"/>
        <pc:sldMkLst>
          <pc:docMk/>
          <pc:sldMk cId="2052604373" sldId="1943"/>
        </pc:sldMkLst>
      </pc:sldChg>
      <pc:sldChg chg="add del">
        <pc:chgData name="Yoel Kortick" userId="167978f5-7f40-4909-85d5-d4149554ad4e" providerId="ADAL" clId="{FAD2EEC7-E078-4390-BFD6-618DBB23C0CE}" dt="2023-03-05T08:49:45.436" v="80" actId="47"/>
        <pc:sldMkLst>
          <pc:docMk/>
          <pc:sldMk cId="3858202717" sldId="1943"/>
        </pc:sldMkLst>
      </pc:sldChg>
      <pc:sldChg chg="add del">
        <pc:chgData name="Yoel Kortick" userId="167978f5-7f40-4909-85d5-d4149554ad4e" providerId="ADAL" clId="{FAD2EEC7-E078-4390-BFD6-618DBB23C0CE}" dt="2023-03-05T08:53:48.845" v="221" actId="47"/>
        <pc:sldMkLst>
          <pc:docMk/>
          <pc:sldMk cId="739554685" sldId="1944"/>
        </pc:sldMkLst>
      </pc:sldChg>
      <pc:sldChg chg="add del">
        <pc:chgData name="Yoel Kortick" userId="167978f5-7f40-4909-85d5-d4149554ad4e" providerId="ADAL" clId="{FAD2EEC7-E078-4390-BFD6-618DBB23C0CE}" dt="2023-03-05T08:53:49.330" v="222" actId="47"/>
        <pc:sldMkLst>
          <pc:docMk/>
          <pc:sldMk cId="3259258874" sldId="1945"/>
        </pc:sldMkLst>
      </pc:sldChg>
      <pc:sldChg chg="add del">
        <pc:chgData name="Yoel Kortick" userId="167978f5-7f40-4909-85d5-d4149554ad4e" providerId="ADAL" clId="{FAD2EEC7-E078-4390-BFD6-618DBB23C0CE}" dt="2023-03-05T08:53:49.777" v="223" actId="47"/>
        <pc:sldMkLst>
          <pc:docMk/>
          <pc:sldMk cId="202079215" sldId="1946"/>
        </pc:sldMkLst>
      </pc:sldChg>
      <pc:sldChg chg="add del">
        <pc:chgData name="Yoel Kortick" userId="167978f5-7f40-4909-85d5-d4149554ad4e" providerId="ADAL" clId="{FAD2EEC7-E078-4390-BFD6-618DBB23C0CE}" dt="2023-03-05T08:53:50.232" v="224" actId="47"/>
        <pc:sldMkLst>
          <pc:docMk/>
          <pc:sldMk cId="129088401" sldId="1947"/>
        </pc:sldMkLst>
      </pc:sldChg>
      <pc:sldChg chg="add del">
        <pc:chgData name="Yoel Kortick" userId="167978f5-7f40-4909-85d5-d4149554ad4e" providerId="ADAL" clId="{FAD2EEC7-E078-4390-BFD6-618DBB23C0CE}" dt="2023-03-05T08:53:50.716" v="225" actId="47"/>
        <pc:sldMkLst>
          <pc:docMk/>
          <pc:sldMk cId="2455036871" sldId="1948"/>
        </pc:sldMkLst>
      </pc:sldChg>
      <pc:sldChg chg="add del">
        <pc:chgData name="Yoel Kortick" userId="167978f5-7f40-4909-85d5-d4149554ad4e" providerId="ADAL" clId="{FAD2EEC7-E078-4390-BFD6-618DBB23C0CE}" dt="2023-03-05T08:53:51.217" v="226" actId="47"/>
        <pc:sldMkLst>
          <pc:docMk/>
          <pc:sldMk cId="3770161736" sldId="1949"/>
        </pc:sldMkLst>
      </pc:sldChg>
      <pc:sldChg chg="add del">
        <pc:chgData name="Yoel Kortick" userId="167978f5-7f40-4909-85d5-d4149554ad4e" providerId="ADAL" clId="{FAD2EEC7-E078-4390-BFD6-618DBB23C0CE}" dt="2023-03-05T08:53:51.735" v="227" actId="47"/>
        <pc:sldMkLst>
          <pc:docMk/>
          <pc:sldMk cId="903754610" sldId="1950"/>
        </pc:sldMkLst>
      </pc:sldChg>
      <pc:sldChg chg="delSp modSp add mod">
        <pc:chgData name="Yoel Kortick" userId="167978f5-7f40-4909-85d5-d4149554ad4e" providerId="ADAL" clId="{FAD2EEC7-E078-4390-BFD6-618DBB23C0CE}" dt="2023-03-05T08:52:11.282" v="163" actId="20577"/>
        <pc:sldMkLst>
          <pc:docMk/>
          <pc:sldMk cId="3026316614" sldId="1951"/>
        </pc:sldMkLst>
        <pc:spChg chg="mod">
          <ac:chgData name="Yoel Kortick" userId="167978f5-7f40-4909-85d5-d4149554ad4e" providerId="ADAL" clId="{FAD2EEC7-E078-4390-BFD6-618DBB23C0CE}" dt="2023-03-05T08:51:55.750" v="161" actId="11"/>
          <ac:spMkLst>
            <pc:docMk/>
            <pc:sldMk cId="3026316614" sldId="1951"/>
            <ac:spMk id="2" creationId="{99AD591B-A0C6-36D9-82C1-D39631B9BC8D}"/>
          </ac:spMkLst>
        </pc:spChg>
        <pc:spChg chg="mod">
          <ac:chgData name="Yoel Kortick" userId="167978f5-7f40-4909-85d5-d4149554ad4e" providerId="ADAL" clId="{FAD2EEC7-E078-4390-BFD6-618DBB23C0CE}" dt="2023-03-05T08:52:11.282" v="163" actId="20577"/>
          <ac:spMkLst>
            <pc:docMk/>
            <pc:sldMk cId="3026316614" sldId="1951"/>
            <ac:spMk id="4" creationId="{B6062405-E711-7846-880A-3E1EB7707CC5}"/>
          </ac:spMkLst>
        </pc:spChg>
        <pc:spChg chg="del">
          <ac:chgData name="Yoel Kortick" userId="167978f5-7f40-4909-85d5-d4149554ad4e" providerId="ADAL" clId="{FAD2EEC7-E078-4390-BFD6-618DBB23C0CE}" dt="2023-03-05T08:51:08.089" v="103" actId="478"/>
          <ac:spMkLst>
            <pc:docMk/>
            <pc:sldMk cId="3026316614" sldId="1951"/>
            <ac:spMk id="5" creationId="{651F7693-D76D-8FAD-06A7-4D7FC7D4C233}"/>
          </ac:spMkLst>
        </pc:spChg>
      </pc:sldChg>
      <pc:sldChg chg="addSp modSp add">
        <pc:chgData name="Yoel Kortick" userId="167978f5-7f40-4909-85d5-d4149554ad4e" providerId="ADAL" clId="{FAD2EEC7-E078-4390-BFD6-618DBB23C0CE}" dt="2023-03-05T09:04:01.420" v="476"/>
        <pc:sldMkLst>
          <pc:docMk/>
          <pc:sldMk cId="3814326198" sldId="1952"/>
        </pc:sldMkLst>
        <pc:spChg chg="add mod">
          <ac:chgData name="Yoel Kortick" userId="167978f5-7f40-4909-85d5-d4149554ad4e" providerId="ADAL" clId="{FAD2EEC7-E078-4390-BFD6-618DBB23C0CE}" dt="2023-03-05T09:04:01.420" v="476"/>
          <ac:spMkLst>
            <pc:docMk/>
            <pc:sldMk cId="3814326198" sldId="1952"/>
            <ac:spMk id="2" creationId="{3FDB148A-0281-A0FF-C329-DCEA8B72F370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52.088" v="475" actId="404"/>
        <pc:sldMkLst>
          <pc:docMk/>
          <pc:sldMk cId="3456795190" sldId="1953"/>
        </pc:sldMkLst>
        <pc:spChg chg="add mod">
          <ac:chgData name="Yoel Kortick" userId="167978f5-7f40-4909-85d5-d4149554ad4e" providerId="ADAL" clId="{FAD2EEC7-E078-4390-BFD6-618DBB23C0CE}" dt="2023-03-05T09:03:52.088" v="475" actId="404"/>
          <ac:spMkLst>
            <pc:docMk/>
            <pc:sldMk cId="3456795190" sldId="1953"/>
            <ac:spMk id="2" creationId="{76F2519B-2F63-A0E3-5D26-7477E6E15304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38.623" v="473" actId="20577"/>
        <pc:sldMkLst>
          <pc:docMk/>
          <pc:sldMk cId="1779497976" sldId="1954"/>
        </pc:sldMkLst>
        <pc:spChg chg="add mod">
          <ac:chgData name="Yoel Kortick" userId="167978f5-7f40-4909-85d5-d4149554ad4e" providerId="ADAL" clId="{FAD2EEC7-E078-4390-BFD6-618DBB23C0CE}" dt="2023-03-05T09:03:38.623" v="473" actId="20577"/>
          <ac:spMkLst>
            <pc:docMk/>
            <pc:sldMk cId="1779497976" sldId="1954"/>
            <ac:spMk id="2" creationId="{7908F939-4C1A-3097-A7E1-BE87119415DC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15.861" v="468" actId="14100"/>
        <pc:sldMkLst>
          <pc:docMk/>
          <pc:sldMk cId="4165024243" sldId="1955"/>
        </pc:sldMkLst>
        <pc:spChg chg="add mod">
          <ac:chgData name="Yoel Kortick" userId="167978f5-7f40-4909-85d5-d4149554ad4e" providerId="ADAL" clId="{FAD2EEC7-E078-4390-BFD6-618DBB23C0CE}" dt="2023-03-05T09:03:02.104" v="442" actId="404"/>
          <ac:spMkLst>
            <pc:docMk/>
            <pc:sldMk cId="4165024243" sldId="1955"/>
            <ac:spMk id="2" creationId="{8A78E79F-CB10-DEF4-9C85-79CDDC6C0351}"/>
          </ac:spMkLst>
        </pc:spChg>
        <pc:spChg chg="add mod">
          <ac:chgData name="Yoel Kortick" userId="167978f5-7f40-4909-85d5-d4149554ad4e" providerId="ADAL" clId="{FAD2EEC7-E078-4390-BFD6-618DBB23C0CE}" dt="2023-03-05T09:03:07.778" v="465" actId="1035"/>
          <ac:spMkLst>
            <pc:docMk/>
            <pc:sldMk cId="4165024243" sldId="1955"/>
            <ac:spMk id="4" creationId="{212E9143-2E0D-4148-CE48-4103844A0585}"/>
          </ac:spMkLst>
        </pc:spChg>
        <pc:picChg chg="add mod">
          <ac:chgData name="Yoel Kortick" userId="167978f5-7f40-4909-85d5-d4149554ad4e" providerId="ADAL" clId="{FAD2EEC7-E078-4390-BFD6-618DBB23C0CE}" dt="2023-03-05T09:03:15.861" v="468" actId="14100"/>
          <ac:picMkLst>
            <pc:docMk/>
            <pc:sldMk cId="4165024243" sldId="1955"/>
            <ac:picMk id="5" creationId="{82092468-EC49-E7CC-9E0D-8A54735B50B9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2:34.511" v="439" actId="33524"/>
        <pc:sldMkLst>
          <pc:docMk/>
          <pc:sldMk cId="2995667043" sldId="1956"/>
        </pc:sldMkLst>
        <pc:spChg chg="add mod">
          <ac:chgData name="Yoel Kortick" userId="167978f5-7f40-4909-85d5-d4149554ad4e" providerId="ADAL" clId="{FAD2EEC7-E078-4390-BFD6-618DBB23C0CE}" dt="2023-03-05T09:02:34.511" v="439" actId="33524"/>
          <ac:spMkLst>
            <pc:docMk/>
            <pc:sldMk cId="2995667043" sldId="1956"/>
            <ac:spMk id="2" creationId="{FC5B3DBE-A780-EE1F-B657-D065B817CEF8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2:09.529" v="435" actId="404"/>
        <pc:sldMkLst>
          <pc:docMk/>
          <pc:sldMk cId="1633157181" sldId="1957"/>
        </pc:sldMkLst>
        <pc:spChg chg="add mod">
          <ac:chgData name="Yoel Kortick" userId="167978f5-7f40-4909-85d5-d4149554ad4e" providerId="ADAL" clId="{FAD2EEC7-E078-4390-BFD6-618DBB23C0CE}" dt="2023-03-05T09:02:01.868" v="430" actId="404"/>
          <ac:spMkLst>
            <pc:docMk/>
            <pc:sldMk cId="1633157181" sldId="1957"/>
            <ac:spMk id="2" creationId="{04AAB6A3-1072-5C22-B66A-0742CB806C39}"/>
          </ac:spMkLst>
        </pc:spChg>
        <pc:spChg chg="add mod">
          <ac:chgData name="Yoel Kortick" userId="167978f5-7f40-4909-85d5-d4149554ad4e" providerId="ADAL" clId="{FAD2EEC7-E078-4390-BFD6-618DBB23C0CE}" dt="2023-03-05T09:02:09.529" v="435" actId="404"/>
          <ac:spMkLst>
            <pc:docMk/>
            <pc:sldMk cId="1633157181" sldId="1957"/>
            <ac:spMk id="4" creationId="{8DCD8AD3-29A6-3B57-A5CA-19DF3E48644F}"/>
          </ac:spMkLst>
        </pc:spChg>
        <pc:picChg chg="add mod">
          <ac:chgData name="Yoel Kortick" userId="167978f5-7f40-4909-85d5-d4149554ad4e" providerId="ADAL" clId="{FAD2EEC7-E078-4390-BFD6-618DBB23C0CE}" dt="2023-03-05T09:02:05.223" v="433" actId="1076"/>
          <ac:picMkLst>
            <pc:docMk/>
            <pc:sldMk cId="1633157181" sldId="1957"/>
            <ac:picMk id="5" creationId="{2BBBF3EB-2FEF-C194-F937-82B9A4035C2F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1:43.401" v="427" actId="6549"/>
        <pc:sldMkLst>
          <pc:docMk/>
          <pc:sldMk cId="2437944440" sldId="1958"/>
        </pc:sldMkLst>
        <pc:spChg chg="add mod">
          <ac:chgData name="Yoel Kortick" userId="167978f5-7f40-4909-85d5-d4149554ad4e" providerId="ADAL" clId="{FAD2EEC7-E078-4390-BFD6-618DBB23C0CE}" dt="2023-03-05T09:01:43.401" v="427" actId="6549"/>
          <ac:spMkLst>
            <pc:docMk/>
            <pc:sldMk cId="2437944440" sldId="1958"/>
            <ac:spMk id="2" creationId="{C35070C8-51EB-3ECD-20CF-F9F1D6ED7130}"/>
          </ac:spMkLst>
        </pc:spChg>
        <pc:spChg chg="add mod">
          <ac:chgData name="Yoel Kortick" userId="167978f5-7f40-4909-85d5-d4149554ad4e" providerId="ADAL" clId="{FAD2EEC7-E078-4390-BFD6-618DBB23C0CE}" dt="2023-03-05T09:01:40.581" v="426" actId="404"/>
          <ac:spMkLst>
            <pc:docMk/>
            <pc:sldMk cId="2437944440" sldId="1958"/>
            <ac:spMk id="4" creationId="{00721E40-1D21-11E7-D617-0930C7162C81}"/>
          </ac:spMkLst>
        </pc:spChg>
        <pc:picChg chg="add mod">
          <ac:chgData name="Yoel Kortick" userId="167978f5-7f40-4909-85d5-d4149554ad4e" providerId="ADAL" clId="{FAD2EEC7-E078-4390-BFD6-618DBB23C0CE}" dt="2023-03-05T09:01:35.557" v="424" actId="1076"/>
          <ac:picMkLst>
            <pc:docMk/>
            <pc:sldMk cId="2437944440" sldId="1958"/>
            <ac:picMk id="5" creationId="{611657E8-C09F-EE72-6DC4-8E25F264DF0D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1:13.277" v="420" actId="404"/>
        <pc:sldMkLst>
          <pc:docMk/>
          <pc:sldMk cId="1895081455" sldId="1959"/>
        </pc:sldMkLst>
        <pc:spChg chg="add mod">
          <ac:chgData name="Yoel Kortick" userId="167978f5-7f40-4909-85d5-d4149554ad4e" providerId="ADAL" clId="{FAD2EEC7-E078-4390-BFD6-618DBB23C0CE}" dt="2023-03-05T09:00:51.545" v="393" actId="404"/>
          <ac:spMkLst>
            <pc:docMk/>
            <pc:sldMk cId="1895081455" sldId="1959"/>
            <ac:spMk id="2" creationId="{EC067A34-2002-4DC2-7C5D-BBE21FF9A612}"/>
          </ac:spMkLst>
        </pc:spChg>
        <pc:spChg chg="add mod">
          <ac:chgData name="Yoel Kortick" userId="167978f5-7f40-4909-85d5-d4149554ad4e" providerId="ADAL" clId="{FAD2EEC7-E078-4390-BFD6-618DBB23C0CE}" dt="2023-03-05T09:01:13.277" v="420" actId="404"/>
          <ac:spMkLst>
            <pc:docMk/>
            <pc:sldMk cId="1895081455" sldId="1959"/>
            <ac:spMk id="4" creationId="{CF62D8D7-7D5E-9DE4-FA42-88AD27493F61}"/>
          </ac:spMkLst>
        </pc:spChg>
        <pc:picChg chg="add mod">
          <ac:chgData name="Yoel Kortick" userId="167978f5-7f40-4909-85d5-d4149554ad4e" providerId="ADAL" clId="{FAD2EEC7-E078-4390-BFD6-618DBB23C0CE}" dt="2023-03-05T09:00:55.150" v="395" actId="1076"/>
          <ac:picMkLst>
            <pc:docMk/>
            <pc:sldMk cId="1895081455" sldId="1959"/>
            <ac:picMk id="5" creationId="{543FFD1E-8DDA-DBCF-C3AC-118248724D61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0:32.776" v="391" actId="404"/>
        <pc:sldMkLst>
          <pc:docMk/>
          <pc:sldMk cId="983295536" sldId="1960"/>
        </pc:sldMkLst>
        <pc:spChg chg="add mod">
          <ac:chgData name="Yoel Kortick" userId="167978f5-7f40-4909-85d5-d4149554ad4e" providerId="ADAL" clId="{FAD2EEC7-E078-4390-BFD6-618DBB23C0CE}" dt="2023-03-05T09:00:23.046" v="387" actId="404"/>
          <ac:spMkLst>
            <pc:docMk/>
            <pc:sldMk cId="983295536" sldId="1960"/>
            <ac:spMk id="2" creationId="{175BA1B1-9C62-3B64-7EBC-B3B4E5CA2614}"/>
          </ac:spMkLst>
        </pc:spChg>
        <pc:spChg chg="add mod">
          <ac:chgData name="Yoel Kortick" userId="167978f5-7f40-4909-85d5-d4149554ad4e" providerId="ADAL" clId="{FAD2EEC7-E078-4390-BFD6-618DBB23C0CE}" dt="2023-03-05T09:00:32.776" v="391" actId="404"/>
          <ac:spMkLst>
            <pc:docMk/>
            <pc:sldMk cId="983295536" sldId="1960"/>
            <ac:spMk id="4" creationId="{4D769ED3-5318-F332-4303-71E7F8DC1270}"/>
          </ac:spMkLst>
        </pc:spChg>
        <pc:picChg chg="add mod">
          <ac:chgData name="Yoel Kortick" userId="167978f5-7f40-4909-85d5-d4149554ad4e" providerId="ADAL" clId="{FAD2EEC7-E078-4390-BFD6-618DBB23C0CE}" dt="2023-03-05T09:00:28.520" v="389" actId="1076"/>
          <ac:picMkLst>
            <pc:docMk/>
            <pc:sldMk cId="983295536" sldId="1960"/>
            <ac:picMk id="5" creationId="{46172CA6-97C9-4AD1-9F0D-93641BA7776C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0:08.041" v="385" actId="1036"/>
        <pc:sldMkLst>
          <pc:docMk/>
          <pc:sldMk cId="351810107" sldId="1961"/>
        </pc:sldMkLst>
        <pc:spChg chg="add mod">
          <ac:chgData name="Yoel Kortick" userId="167978f5-7f40-4909-85d5-d4149554ad4e" providerId="ADAL" clId="{FAD2EEC7-E078-4390-BFD6-618DBB23C0CE}" dt="2023-03-05T09:00:01.437" v="379" actId="404"/>
          <ac:spMkLst>
            <pc:docMk/>
            <pc:sldMk cId="351810107" sldId="1961"/>
            <ac:spMk id="2" creationId="{E641E259-ADA0-865C-985A-47CABD489FD6}"/>
          </ac:spMkLst>
        </pc:spChg>
        <pc:spChg chg="add mod">
          <ac:chgData name="Yoel Kortick" userId="167978f5-7f40-4909-85d5-d4149554ad4e" providerId="ADAL" clId="{FAD2EEC7-E078-4390-BFD6-618DBB23C0CE}" dt="2023-03-05T09:00:08.041" v="385" actId="1036"/>
          <ac:spMkLst>
            <pc:docMk/>
            <pc:sldMk cId="351810107" sldId="1961"/>
            <ac:spMk id="4" creationId="{C09C35CD-FE8F-A8F9-56D4-CACB86247BAF}"/>
          </ac:spMkLst>
        </pc:spChg>
        <pc:picChg chg="add mod">
          <ac:chgData name="Yoel Kortick" userId="167978f5-7f40-4909-85d5-d4149554ad4e" providerId="ADAL" clId="{FAD2EEC7-E078-4390-BFD6-618DBB23C0CE}" dt="2023-03-05T08:59:58.616" v="378" actId="14100"/>
          <ac:picMkLst>
            <pc:docMk/>
            <pc:sldMk cId="351810107" sldId="1961"/>
            <ac:picMk id="5" creationId="{8383CFA0-0601-D928-6D91-E15A0880C7FE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9:29.956" v="376" actId="404"/>
        <pc:sldMkLst>
          <pc:docMk/>
          <pc:sldMk cId="3294902551" sldId="1962"/>
        </pc:sldMkLst>
        <pc:spChg chg="add mod">
          <ac:chgData name="Yoel Kortick" userId="167978f5-7f40-4909-85d5-d4149554ad4e" providerId="ADAL" clId="{FAD2EEC7-E078-4390-BFD6-618DBB23C0CE}" dt="2023-03-05T08:59:29.956" v="376" actId="404"/>
          <ac:spMkLst>
            <pc:docMk/>
            <pc:sldMk cId="3294902551" sldId="1962"/>
            <ac:spMk id="2" creationId="{209698E9-4F28-93D1-5C51-89769FCE7260}"/>
          </ac:spMkLst>
        </pc:spChg>
        <pc:spChg chg="add mod">
          <ac:chgData name="Yoel Kortick" userId="167978f5-7f40-4909-85d5-d4149554ad4e" providerId="ADAL" clId="{FAD2EEC7-E078-4390-BFD6-618DBB23C0CE}" dt="2023-03-05T08:59:26.992" v="375" actId="404"/>
          <ac:spMkLst>
            <pc:docMk/>
            <pc:sldMk cId="3294902551" sldId="1962"/>
            <ac:spMk id="4" creationId="{7AE72EA8-011A-E64E-FCA6-AAF96CD78BA2}"/>
          </ac:spMkLst>
        </pc:spChg>
        <pc:picChg chg="add mod">
          <ac:chgData name="Yoel Kortick" userId="167978f5-7f40-4909-85d5-d4149554ad4e" providerId="ADAL" clId="{FAD2EEC7-E078-4390-BFD6-618DBB23C0CE}" dt="2023-03-05T08:59:22.479" v="373" actId="14100"/>
          <ac:picMkLst>
            <pc:docMk/>
            <pc:sldMk cId="3294902551" sldId="1962"/>
            <ac:picMk id="5" creationId="{D3BDBFEF-4959-71E5-08E9-F29CD431FF38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9:07.415" v="371" actId="404"/>
        <pc:sldMkLst>
          <pc:docMk/>
          <pc:sldMk cId="2946796741" sldId="1963"/>
        </pc:sldMkLst>
        <pc:spChg chg="add mod">
          <ac:chgData name="Yoel Kortick" userId="167978f5-7f40-4909-85d5-d4149554ad4e" providerId="ADAL" clId="{FAD2EEC7-E078-4390-BFD6-618DBB23C0CE}" dt="2023-03-05T08:58:59.326" v="344" actId="404"/>
          <ac:spMkLst>
            <pc:docMk/>
            <pc:sldMk cId="2946796741" sldId="1963"/>
            <ac:spMk id="2" creationId="{9C321D6A-CDBC-69E2-11C2-3F15ED775291}"/>
          </ac:spMkLst>
        </pc:spChg>
        <pc:spChg chg="add mod">
          <ac:chgData name="Yoel Kortick" userId="167978f5-7f40-4909-85d5-d4149554ad4e" providerId="ADAL" clId="{FAD2EEC7-E078-4390-BFD6-618DBB23C0CE}" dt="2023-03-05T08:59:07.415" v="371" actId="404"/>
          <ac:spMkLst>
            <pc:docMk/>
            <pc:sldMk cId="2946796741" sldId="1963"/>
            <ac:spMk id="4" creationId="{341CFB8C-9097-9987-9E2B-718580D69478}"/>
          </ac:spMkLst>
        </pc:spChg>
        <pc:picChg chg="add mod">
          <ac:chgData name="Yoel Kortick" userId="167978f5-7f40-4909-85d5-d4149554ad4e" providerId="ADAL" clId="{FAD2EEC7-E078-4390-BFD6-618DBB23C0CE}" dt="2023-03-05T08:58:55.190" v="342" actId="1035"/>
          <ac:picMkLst>
            <pc:docMk/>
            <pc:sldMk cId="2946796741" sldId="1963"/>
            <ac:picMk id="5" creationId="{3FE81F5B-39B8-83B5-46C6-B157A5566F1E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8:18.638" v="335" actId="33524"/>
        <pc:sldMkLst>
          <pc:docMk/>
          <pc:sldMk cId="2294379725" sldId="1964"/>
        </pc:sldMkLst>
        <pc:spChg chg="add mod">
          <ac:chgData name="Yoel Kortick" userId="167978f5-7f40-4909-85d5-d4149554ad4e" providerId="ADAL" clId="{FAD2EEC7-E078-4390-BFD6-618DBB23C0CE}" dt="2023-03-05T08:58:18.638" v="335" actId="33524"/>
          <ac:spMkLst>
            <pc:docMk/>
            <pc:sldMk cId="2294379725" sldId="1964"/>
            <ac:spMk id="2" creationId="{54F4972F-6318-C41A-ABA9-CC068EFA33EE}"/>
          </ac:spMkLst>
        </pc:spChg>
        <pc:spChg chg="add mod">
          <ac:chgData name="Yoel Kortick" userId="167978f5-7f40-4909-85d5-d4149554ad4e" providerId="ADAL" clId="{FAD2EEC7-E078-4390-BFD6-618DBB23C0CE}" dt="2023-03-05T08:58:12.038" v="334" actId="1076"/>
          <ac:spMkLst>
            <pc:docMk/>
            <pc:sldMk cId="2294379725" sldId="1964"/>
            <ac:spMk id="4" creationId="{680EB17E-0F8B-7D1E-4383-303628713B71}"/>
          </ac:spMkLst>
        </pc:spChg>
        <pc:picChg chg="add mod">
          <ac:chgData name="Yoel Kortick" userId="167978f5-7f40-4909-85d5-d4149554ad4e" providerId="ADAL" clId="{FAD2EEC7-E078-4390-BFD6-618DBB23C0CE}" dt="2023-03-05T08:58:08.749" v="333" actId="1076"/>
          <ac:picMkLst>
            <pc:docMk/>
            <pc:sldMk cId="2294379725" sldId="1964"/>
            <ac:picMk id="5" creationId="{9580D063-FA56-DF30-B192-06BC0F9C8A3A}"/>
          </ac:picMkLst>
        </pc:picChg>
      </pc:sldChg>
      <pc:sldChg chg="modSp add mod">
        <pc:chgData name="Yoel Kortick" userId="167978f5-7f40-4909-85d5-d4149554ad4e" providerId="ADAL" clId="{FAD2EEC7-E078-4390-BFD6-618DBB23C0CE}" dt="2023-03-05T09:06:15.437" v="574" actId="14100"/>
        <pc:sldMkLst>
          <pc:docMk/>
          <pc:sldMk cId="3053507865" sldId="1965"/>
        </pc:sldMkLst>
        <pc:spChg chg="mod">
          <ac:chgData name="Yoel Kortick" userId="167978f5-7f40-4909-85d5-d4149554ad4e" providerId="ADAL" clId="{FAD2EEC7-E078-4390-BFD6-618DBB23C0CE}" dt="2023-03-05T09:06:15.437" v="574" actId="14100"/>
          <ac:spMkLst>
            <pc:docMk/>
            <pc:sldMk cId="3053507865" sldId="1965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09:09.741" v="620" actId="404"/>
        <pc:sldMkLst>
          <pc:docMk/>
          <pc:sldMk cId="1876636463" sldId="1966"/>
        </pc:sldMkLst>
        <pc:spChg chg="add mod">
          <ac:chgData name="Yoel Kortick" userId="167978f5-7f40-4909-85d5-d4149554ad4e" providerId="ADAL" clId="{FAD2EEC7-E078-4390-BFD6-618DBB23C0CE}" dt="2023-03-05T09:09:09.741" v="620" actId="404"/>
          <ac:spMkLst>
            <pc:docMk/>
            <pc:sldMk cId="1876636463" sldId="1966"/>
            <ac:spMk id="2" creationId="{ED651DE0-5500-9739-EDB1-642E00F42F9E}"/>
          </ac:spMkLst>
        </pc:spChg>
        <pc:spChg chg="mod">
          <ac:chgData name="Yoel Kortick" userId="167978f5-7f40-4909-85d5-d4149554ad4e" providerId="ADAL" clId="{FAD2EEC7-E078-4390-BFD6-618DBB23C0CE}" dt="2023-03-05T09:06:21.368" v="577"/>
          <ac:spMkLst>
            <pc:docMk/>
            <pc:sldMk cId="1876636463" sldId="1966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9:06:24.370" v="578" actId="478"/>
          <ac:spMkLst>
            <pc:docMk/>
            <pc:sldMk cId="1876636463" sldId="1966"/>
            <ac:spMk id="6" creationId="{16391759-4014-A886-D4CD-780283162065}"/>
          </ac:spMkLst>
        </pc:spChg>
      </pc:sldChg>
      <pc:sldChg chg="modSp add mod">
        <pc:chgData name="Yoel Kortick" userId="167978f5-7f40-4909-85d5-d4149554ad4e" providerId="ADAL" clId="{FAD2EEC7-E078-4390-BFD6-618DBB23C0CE}" dt="2023-03-05T09:06:40.198" v="582"/>
        <pc:sldMkLst>
          <pc:docMk/>
          <pc:sldMk cId="1857248461" sldId="1967"/>
        </pc:sldMkLst>
        <pc:spChg chg="mod">
          <ac:chgData name="Yoel Kortick" userId="167978f5-7f40-4909-85d5-d4149554ad4e" providerId="ADAL" clId="{FAD2EEC7-E078-4390-BFD6-618DBB23C0CE}" dt="2023-03-05T09:06:40.198" v="582"/>
          <ac:spMkLst>
            <pc:docMk/>
            <pc:sldMk cId="1857248461" sldId="1967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2:35.812" v="641" actId="404"/>
        <pc:sldMkLst>
          <pc:docMk/>
          <pc:sldMk cId="3970486636" sldId="1968"/>
        </pc:sldMkLst>
        <pc:spChg chg="add mod">
          <ac:chgData name="Yoel Kortick" userId="167978f5-7f40-4909-85d5-d4149554ad4e" providerId="ADAL" clId="{FAD2EEC7-E078-4390-BFD6-618DBB23C0CE}" dt="2023-03-05T09:12:35.812" v="641" actId="404"/>
          <ac:spMkLst>
            <pc:docMk/>
            <pc:sldMk cId="3970486636" sldId="1968"/>
            <ac:spMk id="2" creationId="{7EC202A6-8266-5AD7-7106-856F5F459712}"/>
          </ac:spMkLst>
        </pc:spChg>
        <pc:spChg chg="mod">
          <ac:chgData name="Yoel Kortick" userId="167978f5-7f40-4909-85d5-d4149554ad4e" providerId="ADAL" clId="{FAD2EEC7-E078-4390-BFD6-618DBB23C0CE}" dt="2023-03-05T09:06:46.324" v="585"/>
          <ac:spMkLst>
            <pc:docMk/>
            <pc:sldMk cId="3970486636" sldId="1968"/>
            <ac:spMk id="3" creationId="{4FC18B40-6547-41EC-8A0E-1C8F40E0A42F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7:51.594" v="609" actId="404"/>
        <pc:sldMkLst>
          <pc:docMk/>
          <pc:sldMk cId="2038279509" sldId="1969"/>
        </pc:sldMkLst>
        <pc:spChg chg="add mod">
          <ac:chgData name="Yoel Kortick" userId="167978f5-7f40-4909-85d5-d4149554ad4e" providerId="ADAL" clId="{FAD2EEC7-E078-4390-BFD6-618DBB23C0CE}" dt="2023-03-05T09:07:46.480" v="607" actId="404"/>
          <ac:spMkLst>
            <pc:docMk/>
            <pc:sldMk cId="2038279509" sldId="1969"/>
            <ac:spMk id="2" creationId="{0EFFB63C-BB4E-D887-2B9F-79D28E37972D}"/>
          </ac:spMkLst>
        </pc:spChg>
        <pc:spChg chg="add mod">
          <ac:chgData name="Yoel Kortick" userId="167978f5-7f40-4909-85d5-d4149554ad4e" providerId="ADAL" clId="{FAD2EEC7-E078-4390-BFD6-618DBB23C0CE}" dt="2023-03-05T09:07:51.594" v="609" actId="404"/>
          <ac:spMkLst>
            <pc:docMk/>
            <pc:sldMk cId="2038279509" sldId="1969"/>
            <ac:spMk id="4" creationId="{3B4D5D3E-3FAC-1982-CFDB-947144475703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04.843" v="619" actId="404"/>
        <pc:sldMkLst>
          <pc:docMk/>
          <pc:sldMk cId="3813886899" sldId="1970"/>
        </pc:sldMkLst>
        <pc:spChg chg="add mod">
          <ac:chgData name="Yoel Kortick" userId="167978f5-7f40-4909-85d5-d4149554ad4e" providerId="ADAL" clId="{FAD2EEC7-E078-4390-BFD6-618DBB23C0CE}" dt="2023-03-05T09:09:04.843" v="619" actId="404"/>
          <ac:spMkLst>
            <pc:docMk/>
            <pc:sldMk cId="3813886899" sldId="1970"/>
            <ac:spMk id="2" creationId="{5E126655-6C18-222F-C627-C7D902C786CB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02.075" v="618" actId="404"/>
        <pc:sldMkLst>
          <pc:docMk/>
          <pc:sldMk cId="2475351985" sldId="1971"/>
        </pc:sldMkLst>
        <pc:spChg chg="add mod">
          <ac:chgData name="Yoel Kortick" userId="167978f5-7f40-4909-85d5-d4149554ad4e" providerId="ADAL" clId="{FAD2EEC7-E078-4390-BFD6-618DBB23C0CE}" dt="2023-03-05T09:09:02.075" v="618" actId="404"/>
          <ac:spMkLst>
            <pc:docMk/>
            <pc:sldMk cId="2475351985" sldId="1971"/>
            <ac:spMk id="2" creationId="{C51CA6D2-0FEC-3511-59A9-378B4BCF2E86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9.196" v="617" actId="404"/>
        <pc:sldMkLst>
          <pc:docMk/>
          <pc:sldMk cId="2299802801" sldId="1972"/>
        </pc:sldMkLst>
        <pc:spChg chg="add mod">
          <ac:chgData name="Yoel Kortick" userId="167978f5-7f40-4909-85d5-d4149554ad4e" providerId="ADAL" clId="{FAD2EEC7-E078-4390-BFD6-618DBB23C0CE}" dt="2023-03-05T09:08:59.196" v="617" actId="404"/>
          <ac:spMkLst>
            <pc:docMk/>
            <pc:sldMk cId="2299802801" sldId="1972"/>
            <ac:spMk id="2" creationId="{CC49A50D-9495-CB37-1BDC-02B4D359E28A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6.727" v="616" actId="404"/>
        <pc:sldMkLst>
          <pc:docMk/>
          <pc:sldMk cId="1330305672" sldId="1973"/>
        </pc:sldMkLst>
        <pc:spChg chg="add mod">
          <ac:chgData name="Yoel Kortick" userId="167978f5-7f40-4909-85d5-d4149554ad4e" providerId="ADAL" clId="{FAD2EEC7-E078-4390-BFD6-618DBB23C0CE}" dt="2023-03-05T09:08:56.727" v="616" actId="404"/>
          <ac:spMkLst>
            <pc:docMk/>
            <pc:sldMk cId="1330305672" sldId="1973"/>
            <ac:spMk id="2" creationId="{2315080A-114F-9073-20EC-768218B6183D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3.674" v="615" actId="404"/>
        <pc:sldMkLst>
          <pc:docMk/>
          <pc:sldMk cId="2741198255" sldId="1974"/>
        </pc:sldMkLst>
        <pc:spChg chg="add mod">
          <ac:chgData name="Yoel Kortick" userId="167978f5-7f40-4909-85d5-d4149554ad4e" providerId="ADAL" clId="{FAD2EEC7-E078-4390-BFD6-618DBB23C0CE}" dt="2023-03-05T09:08:53.674" v="615" actId="404"/>
          <ac:spMkLst>
            <pc:docMk/>
            <pc:sldMk cId="2741198255" sldId="1974"/>
            <ac:spMk id="2" creationId="{461C4F39-C0CE-AD40-7940-AF06059760DF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22.856" v="622" actId="404"/>
        <pc:sldMkLst>
          <pc:docMk/>
          <pc:sldMk cId="856484030" sldId="1975"/>
        </pc:sldMkLst>
        <pc:spChg chg="add mod">
          <ac:chgData name="Yoel Kortick" userId="167978f5-7f40-4909-85d5-d4149554ad4e" providerId="ADAL" clId="{FAD2EEC7-E078-4390-BFD6-618DBB23C0CE}" dt="2023-03-05T09:09:22.856" v="622" actId="404"/>
          <ac:spMkLst>
            <pc:docMk/>
            <pc:sldMk cId="856484030" sldId="1975"/>
            <ac:spMk id="2" creationId="{9BD9E804-F9FC-8A92-C4D8-C436FC6E8677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33.855" v="624" actId="404"/>
        <pc:sldMkLst>
          <pc:docMk/>
          <pc:sldMk cId="1920140468" sldId="1976"/>
        </pc:sldMkLst>
        <pc:spChg chg="add mod">
          <ac:chgData name="Yoel Kortick" userId="167978f5-7f40-4909-85d5-d4149554ad4e" providerId="ADAL" clId="{FAD2EEC7-E078-4390-BFD6-618DBB23C0CE}" dt="2023-03-05T09:09:33.855" v="624" actId="404"/>
          <ac:spMkLst>
            <pc:docMk/>
            <pc:sldMk cId="1920140468" sldId="1976"/>
            <ac:spMk id="2" creationId="{687C68E5-2C06-A878-C7A5-CDB36FC288FB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43.326" v="626" actId="404"/>
        <pc:sldMkLst>
          <pc:docMk/>
          <pc:sldMk cId="1800588803" sldId="1977"/>
        </pc:sldMkLst>
        <pc:spChg chg="add mod">
          <ac:chgData name="Yoel Kortick" userId="167978f5-7f40-4909-85d5-d4149554ad4e" providerId="ADAL" clId="{FAD2EEC7-E078-4390-BFD6-618DBB23C0CE}" dt="2023-03-05T09:09:43.326" v="626" actId="404"/>
          <ac:spMkLst>
            <pc:docMk/>
            <pc:sldMk cId="1800588803" sldId="1977"/>
            <ac:spMk id="2" creationId="{DC7CBCC5-83A4-4692-0611-8D8E832A10AB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09:57.679" v="630" actId="404"/>
        <pc:sldMkLst>
          <pc:docMk/>
          <pc:sldMk cId="3934069448" sldId="1978"/>
        </pc:sldMkLst>
        <pc:spChg chg="del">
          <ac:chgData name="Yoel Kortick" userId="167978f5-7f40-4909-85d5-d4149554ad4e" providerId="ADAL" clId="{FAD2EEC7-E078-4390-BFD6-618DBB23C0CE}" dt="2023-03-05T09:09:54.717" v="628" actId="478"/>
          <ac:spMkLst>
            <pc:docMk/>
            <pc:sldMk cId="3934069448" sldId="1978"/>
            <ac:spMk id="2" creationId="{DC7CBCC5-83A4-4692-0611-8D8E832A10AB}"/>
          </ac:spMkLst>
        </pc:spChg>
        <pc:spChg chg="add mod">
          <ac:chgData name="Yoel Kortick" userId="167978f5-7f40-4909-85d5-d4149554ad4e" providerId="ADAL" clId="{FAD2EEC7-E078-4390-BFD6-618DBB23C0CE}" dt="2023-03-05T09:09:57.679" v="630" actId="404"/>
          <ac:spMkLst>
            <pc:docMk/>
            <pc:sldMk cId="3934069448" sldId="1978"/>
            <ac:spMk id="4" creationId="{B5D42AE5-9D49-FB41-0405-80D3CC0EE777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10:17.541" v="635" actId="404"/>
        <pc:sldMkLst>
          <pc:docMk/>
          <pc:sldMk cId="2666869187" sldId="1979"/>
        </pc:sldMkLst>
        <pc:spChg chg="add mod">
          <ac:chgData name="Yoel Kortick" userId="167978f5-7f40-4909-85d5-d4149554ad4e" providerId="ADAL" clId="{FAD2EEC7-E078-4390-BFD6-618DBB23C0CE}" dt="2023-03-05T09:10:17.541" v="635" actId="404"/>
          <ac:spMkLst>
            <pc:docMk/>
            <pc:sldMk cId="2666869187" sldId="1979"/>
            <ac:spMk id="2" creationId="{A2D6FA83-93F7-2BCA-1FED-FE5EBC36EFA2}"/>
          </ac:spMkLst>
        </pc:spChg>
        <pc:spChg chg="del">
          <ac:chgData name="Yoel Kortick" userId="167978f5-7f40-4909-85d5-d4149554ad4e" providerId="ADAL" clId="{FAD2EEC7-E078-4390-BFD6-618DBB23C0CE}" dt="2023-03-05T09:10:11.691" v="632" actId="478"/>
          <ac:spMkLst>
            <pc:docMk/>
            <pc:sldMk cId="2666869187" sldId="1979"/>
            <ac:spMk id="4" creationId="{B5D42AE5-9D49-FB41-0405-80D3CC0EE777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0:29.216" v="637" actId="404"/>
        <pc:sldMkLst>
          <pc:docMk/>
          <pc:sldMk cId="4267052447" sldId="1980"/>
        </pc:sldMkLst>
        <pc:spChg chg="add mod">
          <ac:chgData name="Yoel Kortick" userId="167978f5-7f40-4909-85d5-d4149554ad4e" providerId="ADAL" clId="{FAD2EEC7-E078-4390-BFD6-618DBB23C0CE}" dt="2023-03-05T09:10:29.216" v="637" actId="404"/>
          <ac:spMkLst>
            <pc:docMk/>
            <pc:sldMk cId="4267052447" sldId="1980"/>
            <ac:spMk id="2" creationId="{F33D8CCD-EE4B-4AC4-1B66-8FEC8E2BF11C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2:44.897" v="643" actId="404"/>
        <pc:sldMkLst>
          <pc:docMk/>
          <pc:sldMk cId="3610741336" sldId="1981"/>
        </pc:sldMkLst>
        <pc:spChg chg="add mod">
          <ac:chgData name="Yoel Kortick" userId="167978f5-7f40-4909-85d5-d4149554ad4e" providerId="ADAL" clId="{FAD2EEC7-E078-4390-BFD6-618DBB23C0CE}" dt="2023-03-05T09:12:44.897" v="643" actId="404"/>
          <ac:spMkLst>
            <pc:docMk/>
            <pc:sldMk cId="3610741336" sldId="1981"/>
            <ac:spMk id="2" creationId="{795EA5ED-4FAA-B436-2444-95683BDC0F26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21:09.674" v="679" actId="33524"/>
        <pc:sldMkLst>
          <pc:docMk/>
          <pc:sldMk cId="3107467976" sldId="1982"/>
        </pc:sldMkLst>
        <pc:spChg chg="add mod">
          <ac:chgData name="Yoel Kortick" userId="167978f5-7f40-4909-85d5-d4149554ad4e" providerId="ADAL" clId="{FAD2EEC7-E078-4390-BFD6-618DBB23C0CE}" dt="2023-03-05T09:21:09.674" v="679" actId="33524"/>
          <ac:spMkLst>
            <pc:docMk/>
            <pc:sldMk cId="3107467976" sldId="1982"/>
            <ac:spMk id="2" creationId="{A0B9794F-B6AA-35D0-FAD6-2F1271BEAB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6484564" cy="1305174"/>
          </a:xfrm>
        </p:spPr>
        <p:txBody>
          <a:bodyPr/>
          <a:lstStyle/>
          <a:p>
            <a:r>
              <a:rPr lang="en-US" sz="3200" dirty="0"/>
              <a:t>Contents - Academic and Public Libraries: A comparative study.  </a:t>
            </a:r>
            <a:endParaRPr lang="LID4096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205587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436492"/>
            <a:ext cx="5432214" cy="4208505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Types of libraries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 introduction to the academic library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An introduction to the public library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Comparative summary of the academic and public summary</a:t>
            </a:r>
          </a:p>
          <a:p>
            <a:endParaRPr lang="en-US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3363</TotalTime>
  <Words>40</Words>
  <Application>Microsoft Office PowerPoint</Application>
  <PresentationFormat>On-screen Show (16:9)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IGeLU_2016_16X9 (1)</vt:lpstr>
      <vt:lpstr>Contents - Academic and Public Libraries: A comparative study.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2023-03-10T08:11:13Z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